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19"/>
  </p:notesMasterIdLst>
  <p:sldIdLst>
    <p:sldId id="256" r:id="rId2"/>
    <p:sldId id="257" r:id="rId3"/>
    <p:sldId id="273" r:id="rId4"/>
    <p:sldId id="259" r:id="rId5"/>
    <p:sldId id="258" r:id="rId6"/>
    <p:sldId id="260" r:id="rId7"/>
    <p:sldId id="262" r:id="rId8"/>
    <p:sldId id="263" r:id="rId9"/>
    <p:sldId id="268" r:id="rId10"/>
    <p:sldId id="264" r:id="rId11"/>
    <p:sldId id="265" r:id="rId12"/>
    <p:sldId id="269" r:id="rId13"/>
    <p:sldId id="270" r:id="rId14"/>
    <p:sldId id="274" r:id="rId15"/>
    <p:sldId id="271" r:id="rId16"/>
    <p:sldId id="272"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21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BD39C-8D05-4BF1-A020-EB9EED42F72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12234D0C-D880-47DA-80B0-1A653EC6F908}">
      <dgm:prSet phldrT="[Metin]"/>
      <dgm:spPr/>
      <dgm:t>
        <a:bodyPr/>
        <a:lstStyle/>
        <a:p>
          <a:r>
            <a:rPr lang="tr-TR" dirty="0"/>
            <a:t>Team </a:t>
          </a:r>
          <a:r>
            <a:rPr lang="tr-TR" dirty="0" err="1"/>
            <a:t>Leader</a:t>
          </a:r>
          <a:endParaRPr lang="tr-TR" dirty="0"/>
        </a:p>
        <a:p>
          <a:r>
            <a:rPr lang="tr-TR" dirty="0"/>
            <a:t>(Yunus Güngör)</a:t>
          </a:r>
        </a:p>
      </dgm:t>
    </dgm:pt>
    <dgm:pt modelId="{317F4CB2-D76F-4BEC-BD69-AEA2FBDC2929}" type="parTrans" cxnId="{E332DEED-24A5-44DC-BA29-5AF0CBACF8AF}">
      <dgm:prSet/>
      <dgm:spPr/>
      <dgm:t>
        <a:bodyPr/>
        <a:lstStyle/>
        <a:p>
          <a:endParaRPr lang="tr-TR"/>
        </a:p>
      </dgm:t>
    </dgm:pt>
    <dgm:pt modelId="{2EC8CCFC-FA48-4972-9039-A714DC16837D}" type="sibTrans" cxnId="{E332DEED-24A5-44DC-BA29-5AF0CBACF8AF}">
      <dgm:prSet/>
      <dgm:spPr/>
      <dgm:t>
        <a:bodyPr/>
        <a:lstStyle/>
        <a:p>
          <a:endParaRPr lang="tr-TR"/>
        </a:p>
      </dgm:t>
    </dgm:pt>
    <dgm:pt modelId="{C8E8BFCA-C7F3-4F63-B302-A449E74B74BC}">
      <dgm:prSet phldrT="[Metin]"/>
      <dgm:spPr/>
      <dgm:t>
        <a:bodyPr/>
        <a:lstStyle/>
        <a:p>
          <a:r>
            <a:rPr lang="tr-TR"/>
            <a:t>Cloud Developer</a:t>
          </a:r>
        </a:p>
        <a:p>
          <a:r>
            <a:rPr lang="tr-TR"/>
            <a:t>(</a:t>
          </a:r>
          <a:r>
            <a:rPr lang="en-US"/>
            <a:t>Mustafa Sağlam</a:t>
          </a:r>
          <a:r>
            <a:rPr lang="tr-TR"/>
            <a:t>)</a:t>
          </a:r>
        </a:p>
      </dgm:t>
    </dgm:pt>
    <dgm:pt modelId="{5B8A6F9E-E3C2-498C-AC13-C38FCF6A78B7}" type="parTrans" cxnId="{D443371F-6DC1-4B57-A8B1-78F5A75BDB1A}">
      <dgm:prSet/>
      <dgm:spPr/>
      <dgm:t>
        <a:bodyPr/>
        <a:lstStyle/>
        <a:p>
          <a:endParaRPr lang="tr-TR"/>
        </a:p>
      </dgm:t>
    </dgm:pt>
    <dgm:pt modelId="{1D1F83E8-0761-428F-A231-9C9FBB7F3F9F}" type="sibTrans" cxnId="{D443371F-6DC1-4B57-A8B1-78F5A75BDB1A}">
      <dgm:prSet/>
      <dgm:spPr/>
      <dgm:t>
        <a:bodyPr/>
        <a:lstStyle/>
        <a:p>
          <a:endParaRPr lang="tr-TR"/>
        </a:p>
      </dgm:t>
    </dgm:pt>
    <dgm:pt modelId="{C967A542-3D44-4A10-AD25-01D757A8FBB9}">
      <dgm:prSet phldrT="[Metin]"/>
      <dgm:spPr/>
      <dgm:t>
        <a:bodyPr/>
        <a:lstStyle/>
        <a:p>
          <a:r>
            <a:rPr lang="tr-TR"/>
            <a:t>UI Developer</a:t>
          </a:r>
        </a:p>
        <a:p>
          <a:r>
            <a:rPr lang="tr-TR"/>
            <a:t>(</a:t>
          </a:r>
          <a:r>
            <a:rPr lang="en-US"/>
            <a:t>Recep Can Babaoğlu</a:t>
          </a:r>
          <a:r>
            <a:rPr lang="tr-TR"/>
            <a:t>)</a:t>
          </a:r>
        </a:p>
      </dgm:t>
    </dgm:pt>
    <dgm:pt modelId="{B38722D4-8C58-4995-8040-D118E36E575D}" type="parTrans" cxnId="{ACD681B8-D635-4226-AAD4-5917047B482B}">
      <dgm:prSet/>
      <dgm:spPr/>
      <dgm:t>
        <a:bodyPr/>
        <a:lstStyle/>
        <a:p>
          <a:endParaRPr lang="tr-TR"/>
        </a:p>
      </dgm:t>
    </dgm:pt>
    <dgm:pt modelId="{32E493BC-27A2-4469-9671-D42B47BBD73C}" type="sibTrans" cxnId="{ACD681B8-D635-4226-AAD4-5917047B482B}">
      <dgm:prSet/>
      <dgm:spPr/>
      <dgm:t>
        <a:bodyPr/>
        <a:lstStyle/>
        <a:p>
          <a:endParaRPr lang="tr-TR"/>
        </a:p>
      </dgm:t>
    </dgm:pt>
    <dgm:pt modelId="{DD0B1DE6-F659-4B7D-87F2-D8B7EAB474A6}">
      <dgm:prSet phldrT="[Metin]"/>
      <dgm:spPr/>
      <dgm:t>
        <a:bodyPr/>
        <a:lstStyle/>
        <a:p>
          <a:r>
            <a:rPr lang="tr-TR"/>
            <a:t>Full Stack Developer</a:t>
          </a:r>
        </a:p>
        <a:p>
          <a:r>
            <a:rPr lang="tr-TR"/>
            <a:t>(</a:t>
          </a:r>
          <a:r>
            <a:rPr lang="en-US"/>
            <a:t>Mehmet Enes Kayılıoğlu</a:t>
          </a:r>
          <a:r>
            <a:rPr lang="tr-TR"/>
            <a:t>)</a:t>
          </a:r>
        </a:p>
      </dgm:t>
    </dgm:pt>
    <dgm:pt modelId="{42B09DB6-B845-4DA3-BA3F-B4EEAF0813D9}" type="parTrans" cxnId="{A471E619-6EA5-4D48-8003-58487EF37D29}">
      <dgm:prSet/>
      <dgm:spPr/>
      <dgm:t>
        <a:bodyPr/>
        <a:lstStyle/>
        <a:p>
          <a:endParaRPr lang="tr-TR"/>
        </a:p>
      </dgm:t>
    </dgm:pt>
    <dgm:pt modelId="{CC7B54D7-9BC2-47D5-9C20-9827138158E4}" type="sibTrans" cxnId="{A471E619-6EA5-4D48-8003-58487EF37D29}">
      <dgm:prSet/>
      <dgm:spPr/>
      <dgm:t>
        <a:bodyPr/>
        <a:lstStyle/>
        <a:p>
          <a:endParaRPr lang="tr-TR"/>
        </a:p>
      </dgm:t>
    </dgm:pt>
    <dgm:pt modelId="{D05D8CF5-BB0F-47E6-9CA1-7C81DFC77AA4}">
      <dgm:prSet phldrT="[Metin]"/>
      <dgm:spPr/>
      <dgm:t>
        <a:bodyPr/>
        <a:lstStyle/>
        <a:p>
          <a:r>
            <a:rPr lang="tr-TR"/>
            <a:t>Full Stack Developer</a:t>
          </a:r>
        </a:p>
        <a:p>
          <a:r>
            <a:rPr lang="tr-TR"/>
            <a:t>(</a:t>
          </a:r>
          <a:r>
            <a:rPr lang="en-US"/>
            <a:t>Sinan Kartal</a:t>
          </a:r>
          <a:r>
            <a:rPr lang="tr-TR"/>
            <a:t>)</a:t>
          </a:r>
        </a:p>
      </dgm:t>
    </dgm:pt>
    <dgm:pt modelId="{567224F8-A5CD-4C3D-B362-D1B6409E3859}" type="parTrans" cxnId="{F857060A-537C-47C3-8605-A06F33B4EF84}">
      <dgm:prSet/>
      <dgm:spPr/>
      <dgm:t>
        <a:bodyPr/>
        <a:lstStyle/>
        <a:p>
          <a:endParaRPr lang="tr-TR"/>
        </a:p>
      </dgm:t>
    </dgm:pt>
    <dgm:pt modelId="{E7943D4C-A5A7-46D1-BA9A-CB019F266E00}" type="sibTrans" cxnId="{F857060A-537C-47C3-8605-A06F33B4EF84}">
      <dgm:prSet/>
      <dgm:spPr/>
      <dgm:t>
        <a:bodyPr/>
        <a:lstStyle/>
        <a:p>
          <a:endParaRPr lang="tr-TR"/>
        </a:p>
      </dgm:t>
    </dgm:pt>
    <dgm:pt modelId="{3C34C5E2-ED88-497B-B2A4-3ACABE1D3986}" type="pres">
      <dgm:prSet presAssocID="{19FBD39C-8D05-4BF1-A020-EB9EED42F727}" presName="hierChild1" presStyleCnt="0">
        <dgm:presLayoutVars>
          <dgm:orgChart val="1"/>
          <dgm:chPref val="1"/>
          <dgm:dir/>
          <dgm:animOne val="branch"/>
          <dgm:animLvl val="lvl"/>
          <dgm:resizeHandles/>
        </dgm:presLayoutVars>
      </dgm:prSet>
      <dgm:spPr/>
    </dgm:pt>
    <dgm:pt modelId="{E0FB37BB-81D4-4DA3-941A-6C3D37134C15}" type="pres">
      <dgm:prSet presAssocID="{12234D0C-D880-47DA-80B0-1A653EC6F908}" presName="hierRoot1" presStyleCnt="0">
        <dgm:presLayoutVars>
          <dgm:hierBranch val="init"/>
        </dgm:presLayoutVars>
      </dgm:prSet>
      <dgm:spPr/>
    </dgm:pt>
    <dgm:pt modelId="{2E31AFF4-C007-4CB6-AA15-AE51705A21FD}" type="pres">
      <dgm:prSet presAssocID="{12234D0C-D880-47DA-80B0-1A653EC6F908}" presName="rootComposite1" presStyleCnt="0"/>
      <dgm:spPr/>
    </dgm:pt>
    <dgm:pt modelId="{45A7F46D-68AA-4383-B2FF-F6B85DE997AF}" type="pres">
      <dgm:prSet presAssocID="{12234D0C-D880-47DA-80B0-1A653EC6F908}" presName="rootText1" presStyleLbl="node0" presStyleIdx="0" presStyleCnt="1" custScaleX="157486" custLinFactNeighborX="-6261" custLinFactNeighborY="-33131">
        <dgm:presLayoutVars>
          <dgm:chPref val="3"/>
        </dgm:presLayoutVars>
      </dgm:prSet>
      <dgm:spPr/>
    </dgm:pt>
    <dgm:pt modelId="{89F72125-1288-42D9-9018-44362514DB85}" type="pres">
      <dgm:prSet presAssocID="{12234D0C-D880-47DA-80B0-1A653EC6F908}" presName="rootConnector1" presStyleLbl="node1" presStyleIdx="0" presStyleCnt="0"/>
      <dgm:spPr/>
    </dgm:pt>
    <dgm:pt modelId="{F7887D71-BE16-4A97-AA91-7297C1C802A7}" type="pres">
      <dgm:prSet presAssocID="{12234D0C-D880-47DA-80B0-1A653EC6F908}" presName="hierChild2" presStyleCnt="0"/>
      <dgm:spPr/>
    </dgm:pt>
    <dgm:pt modelId="{BC417559-3DA3-4916-BA11-511C42E9EA5F}" type="pres">
      <dgm:prSet presAssocID="{5B8A6F9E-E3C2-498C-AC13-C38FCF6A78B7}" presName="Name37" presStyleLbl="parChTrans1D2" presStyleIdx="0" presStyleCnt="4"/>
      <dgm:spPr/>
    </dgm:pt>
    <dgm:pt modelId="{F917B52F-E41D-4A2C-9928-90CB2FC77763}" type="pres">
      <dgm:prSet presAssocID="{C8E8BFCA-C7F3-4F63-B302-A449E74B74BC}" presName="hierRoot2" presStyleCnt="0">
        <dgm:presLayoutVars>
          <dgm:hierBranch val="init"/>
        </dgm:presLayoutVars>
      </dgm:prSet>
      <dgm:spPr/>
    </dgm:pt>
    <dgm:pt modelId="{75A5ADE7-78BC-437F-B95B-DC7F2C700735}" type="pres">
      <dgm:prSet presAssocID="{C8E8BFCA-C7F3-4F63-B302-A449E74B74BC}" presName="rootComposite" presStyleCnt="0"/>
      <dgm:spPr/>
    </dgm:pt>
    <dgm:pt modelId="{018939F9-D62C-4998-94AE-94B9B59EC61E}" type="pres">
      <dgm:prSet presAssocID="{C8E8BFCA-C7F3-4F63-B302-A449E74B74BC}" presName="rootText" presStyleLbl="node2" presStyleIdx="0" presStyleCnt="4">
        <dgm:presLayoutVars>
          <dgm:chPref val="3"/>
        </dgm:presLayoutVars>
      </dgm:prSet>
      <dgm:spPr/>
    </dgm:pt>
    <dgm:pt modelId="{B512F4E7-C538-4869-A3A1-8118A078E00F}" type="pres">
      <dgm:prSet presAssocID="{C8E8BFCA-C7F3-4F63-B302-A449E74B74BC}" presName="rootConnector" presStyleLbl="node2" presStyleIdx="0" presStyleCnt="4"/>
      <dgm:spPr/>
    </dgm:pt>
    <dgm:pt modelId="{7A4F19D2-769F-4577-9BD1-D2D2DC7B30F4}" type="pres">
      <dgm:prSet presAssocID="{C8E8BFCA-C7F3-4F63-B302-A449E74B74BC}" presName="hierChild4" presStyleCnt="0"/>
      <dgm:spPr/>
    </dgm:pt>
    <dgm:pt modelId="{9B633D60-6223-45D7-8FEA-1EF9007E5FFA}" type="pres">
      <dgm:prSet presAssocID="{C8E8BFCA-C7F3-4F63-B302-A449E74B74BC}" presName="hierChild5" presStyleCnt="0"/>
      <dgm:spPr/>
    </dgm:pt>
    <dgm:pt modelId="{92FF4461-8C71-4D38-93E9-768F0F832401}" type="pres">
      <dgm:prSet presAssocID="{B38722D4-8C58-4995-8040-D118E36E575D}" presName="Name37" presStyleLbl="parChTrans1D2" presStyleIdx="1" presStyleCnt="4"/>
      <dgm:spPr/>
    </dgm:pt>
    <dgm:pt modelId="{DB8E81BB-328A-4CED-8BAD-26D5D87DA392}" type="pres">
      <dgm:prSet presAssocID="{C967A542-3D44-4A10-AD25-01D757A8FBB9}" presName="hierRoot2" presStyleCnt="0">
        <dgm:presLayoutVars>
          <dgm:hierBranch val="init"/>
        </dgm:presLayoutVars>
      </dgm:prSet>
      <dgm:spPr/>
    </dgm:pt>
    <dgm:pt modelId="{A4B21B07-5AC2-42E2-86C7-3B110034878C}" type="pres">
      <dgm:prSet presAssocID="{C967A542-3D44-4A10-AD25-01D757A8FBB9}" presName="rootComposite" presStyleCnt="0"/>
      <dgm:spPr/>
    </dgm:pt>
    <dgm:pt modelId="{65DA28CA-B341-43CA-ADAF-6B07E4BB4BBE}" type="pres">
      <dgm:prSet presAssocID="{C967A542-3D44-4A10-AD25-01D757A8FBB9}" presName="rootText" presStyleLbl="node2" presStyleIdx="1" presStyleCnt="4">
        <dgm:presLayoutVars>
          <dgm:chPref val="3"/>
        </dgm:presLayoutVars>
      </dgm:prSet>
      <dgm:spPr/>
    </dgm:pt>
    <dgm:pt modelId="{298E50F0-0AA9-4222-9C11-EE356958214F}" type="pres">
      <dgm:prSet presAssocID="{C967A542-3D44-4A10-AD25-01D757A8FBB9}" presName="rootConnector" presStyleLbl="node2" presStyleIdx="1" presStyleCnt="4"/>
      <dgm:spPr/>
    </dgm:pt>
    <dgm:pt modelId="{DA016BAE-3476-42AA-A035-89DA8800DB4A}" type="pres">
      <dgm:prSet presAssocID="{C967A542-3D44-4A10-AD25-01D757A8FBB9}" presName="hierChild4" presStyleCnt="0"/>
      <dgm:spPr/>
    </dgm:pt>
    <dgm:pt modelId="{F1761E64-10A9-49E8-8773-2F1318FC563C}" type="pres">
      <dgm:prSet presAssocID="{C967A542-3D44-4A10-AD25-01D757A8FBB9}" presName="hierChild5" presStyleCnt="0"/>
      <dgm:spPr/>
    </dgm:pt>
    <dgm:pt modelId="{DBA22F3B-ADFA-4977-B901-8D098162E3B7}" type="pres">
      <dgm:prSet presAssocID="{42B09DB6-B845-4DA3-BA3F-B4EEAF0813D9}" presName="Name37" presStyleLbl="parChTrans1D2" presStyleIdx="2" presStyleCnt="4"/>
      <dgm:spPr/>
    </dgm:pt>
    <dgm:pt modelId="{C8E2195C-7208-45E2-8032-361FDEEB8AA4}" type="pres">
      <dgm:prSet presAssocID="{DD0B1DE6-F659-4B7D-87F2-D8B7EAB474A6}" presName="hierRoot2" presStyleCnt="0">
        <dgm:presLayoutVars>
          <dgm:hierBranch val="init"/>
        </dgm:presLayoutVars>
      </dgm:prSet>
      <dgm:spPr/>
    </dgm:pt>
    <dgm:pt modelId="{97573605-C5BD-42A1-A56B-419FE9D1D98C}" type="pres">
      <dgm:prSet presAssocID="{DD0B1DE6-F659-4B7D-87F2-D8B7EAB474A6}" presName="rootComposite" presStyleCnt="0"/>
      <dgm:spPr/>
    </dgm:pt>
    <dgm:pt modelId="{F39A14CF-8CFB-454D-9B9D-B7D3ECE29619}" type="pres">
      <dgm:prSet presAssocID="{DD0B1DE6-F659-4B7D-87F2-D8B7EAB474A6}" presName="rootText" presStyleLbl="node2" presStyleIdx="2" presStyleCnt="4">
        <dgm:presLayoutVars>
          <dgm:chPref val="3"/>
        </dgm:presLayoutVars>
      </dgm:prSet>
      <dgm:spPr/>
    </dgm:pt>
    <dgm:pt modelId="{AB3D1CCB-7125-440F-B16F-0A5CD718B4A7}" type="pres">
      <dgm:prSet presAssocID="{DD0B1DE6-F659-4B7D-87F2-D8B7EAB474A6}" presName="rootConnector" presStyleLbl="node2" presStyleIdx="2" presStyleCnt="4"/>
      <dgm:spPr/>
    </dgm:pt>
    <dgm:pt modelId="{0B4B2FC4-FA33-43D6-8C04-E3810AD216F4}" type="pres">
      <dgm:prSet presAssocID="{DD0B1DE6-F659-4B7D-87F2-D8B7EAB474A6}" presName="hierChild4" presStyleCnt="0"/>
      <dgm:spPr/>
    </dgm:pt>
    <dgm:pt modelId="{03A1BF3F-E191-4900-B622-04F8D75EB1BA}" type="pres">
      <dgm:prSet presAssocID="{DD0B1DE6-F659-4B7D-87F2-D8B7EAB474A6}" presName="hierChild5" presStyleCnt="0"/>
      <dgm:spPr/>
    </dgm:pt>
    <dgm:pt modelId="{925B0A12-5D0A-4A18-A7DF-C5262E8EA33E}" type="pres">
      <dgm:prSet presAssocID="{567224F8-A5CD-4C3D-B362-D1B6409E3859}" presName="Name37" presStyleLbl="parChTrans1D2" presStyleIdx="3" presStyleCnt="4"/>
      <dgm:spPr/>
    </dgm:pt>
    <dgm:pt modelId="{F1952B44-6E15-40D9-AF50-117F8696AEA4}" type="pres">
      <dgm:prSet presAssocID="{D05D8CF5-BB0F-47E6-9CA1-7C81DFC77AA4}" presName="hierRoot2" presStyleCnt="0">
        <dgm:presLayoutVars>
          <dgm:hierBranch val="init"/>
        </dgm:presLayoutVars>
      </dgm:prSet>
      <dgm:spPr/>
    </dgm:pt>
    <dgm:pt modelId="{1E31122D-2CC8-4C84-8ED9-E0756800155C}" type="pres">
      <dgm:prSet presAssocID="{D05D8CF5-BB0F-47E6-9CA1-7C81DFC77AA4}" presName="rootComposite" presStyleCnt="0"/>
      <dgm:spPr/>
    </dgm:pt>
    <dgm:pt modelId="{95CC1B8C-BF3C-4E0D-90E9-B85A97A9F005}" type="pres">
      <dgm:prSet presAssocID="{D05D8CF5-BB0F-47E6-9CA1-7C81DFC77AA4}" presName="rootText" presStyleLbl="node2" presStyleIdx="3" presStyleCnt="4">
        <dgm:presLayoutVars>
          <dgm:chPref val="3"/>
        </dgm:presLayoutVars>
      </dgm:prSet>
      <dgm:spPr/>
    </dgm:pt>
    <dgm:pt modelId="{F9421A95-6D52-4E9C-95BB-648CE91DDFB0}" type="pres">
      <dgm:prSet presAssocID="{D05D8CF5-BB0F-47E6-9CA1-7C81DFC77AA4}" presName="rootConnector" presStyleLbl="node2" presStyleIdx="3" presStyleCnt="4"/>
      <dgm:spPr/>
    </dgm:pt>
    <dgm:pt modelId="{D09315E2-A556-492C-9FBC-546B19D5DD03}" type="pres">
      <dgm:prSet presAssocID="{D05D8CF5-BB0F-47E6-9CA1-7C81DFC77AA4}" presName="hierChild4" presStyleCnt="0"/>
      <dgm:spPr/>
    </dgm:pt>
    <dgm:pt modelId="{A5CB9AA8-002C-4CD9-A137-1345D5300898}" type="pres">
      <dgm:prSet presAssocID="{D05D8CF5-BB0F-47E6-9CA1-7C81DFC77AA4}" presName="hierChild5" presStyleCnt="0"/>
      <dgm:spPr/>
    </dgm:pt>
    <dgm:pt modelId="{98F319F3-1F8B-421D-A30C-061E328FC5CA}" type="pres">
      <dgm:prSet presAssocID="{12234D0C-D880-47DA-80B0-1A653EC6F908}" presName="hierChild3" presStyleCnt="0"/>
      <dgm:spPr/>
    </dgm:pt>
  </dgm:ptLst>
  <dgm:cxnLst>
    <dgm:cxn modelId="{F857060A-537C-47C3-8605-A06F33B4EF84}" srcId="{12234D0C-D880-47DA-80B0-1A653EC6F908}" destId="{D05D8CF5-BB0F-47E6-9CA1-7C81DFC77AA4}" srcOrd="3" destOrd="0" parTransId="{567224F8-A5CD-4C3D-B362-D1B6409E3859}" sibTransId="{E7943D4C-A5A7-46D1-BA9A-CB019F266E00}"/>
    <dgm:cxn modelId="{E623E310-F81C-4210-9A34-6B29F740F32E}" type="presOf" srcId="{DD0B1DE6-F659-4B7D-87F2-D8B7EAB474A6}" destId="{F39A14CF-8CFB-454D-9B9D-B7D3ECE29619}" srcOrd="0" destOrd="0" presId="urn:microsoft.com/office/officeart/2005/8/layout/orgChart1"/>
    <dgm:cxn modelId="{F6ACAB19-5DF4-4C50-9DE5-2EB81A88DCA5}" type="presOf" srcId="{5B8A6F9E-E3C2-498C-AC13-C38FCF6A78B7}" destId="{BC417559-3DA3-4916-BA11-511C42E9EA5F}" srcOrd="0" destOrd="0" presId="urn:microsoft.com/office/officeart/2005/8/layout/orgChart1"/>
    <dgm:cxn modelId="{A471E619-6EA5-4D48-8003-58487EF37D29}" srcId="{12234D0C-D880-47DA-80B0-1A653EC6F908}" destId="{DD0B1DE6-F659-4B7D-87F2-D8B7EAB474A6}" srcOrd="2" destOrd="0" parTransId="{42B09DB6-B845-4DA3-BA3F-B4EEAF0813D9}" sibTransId="{CC7B54D7-9BC2-47D5-9C20-9827138158E4}"/>
    <dgm:cxn modelId="{D443371F-6DC1-4B57-A8B1-78F5A75BDB1A}" srcId="{12234D0C-D880-47DA-80B0-1A653EC6F908}" destId="{C8E8BFCA-C7F3-4F63-B302-A449E74B74BC}" srcOrd="0" destOrd="0" parTransId="{5B8A6F9E-E3C2-498C-AC13-C38FCF6A78B7}" sibTransId="{1D1F83E8-0761-428F-A231-9C9FBB7F3F9F}"/>
    <dgm:cxn modelId="{21E4C32F-498A-4021-9D48-B057DAC9C39E}" type="presOf" srcId="{42B09DB6-B845-4DA3-BA3F-B4EEAF0813D9}" destId="{DBA22F3B-ADFA-4977-B901-8D098162E3B7}" srcOrd="0" destOrd="0" presId="urn:microsoft.com/office/officeart/2005/8/layout/orgChart1"/>
    <dgm:cxn modelId="{CEAEA166-E287-4403-92B4-3981A4B98E70}" type="presOf" srcId="{D05D8CF5-BB0F-47E6-9CA1-7C81DFC77AA4}" destId="{95CC1B8C-BF3C-4E0D-90E9-B85A97A9F005}" srcOrd="0" destOrd="0" presId="urn:microsoft.com/office/officeart/2005/8/layout/orgChart1"/>
    <dgm:cxn modelId="{CC50EE47-3E68-4892-8D7F-321628F19EC1}" type="presOf" srcId="{C8E8BFCA-C7F3-4F63-B302-A449E74B74BC}" destId="{018939F9-D62C-4998-94AE-94B9B59EC61E}" srcOrd="0" destOrd="0" presId="urn:microsoft.com/office/officeart/2005/8/layout/orgChart1"/>
    <dgm:cxn modelId="{A412354F-0F06-4118-904E-1B188FC86800}" type="presOf" srcId="{567224F8-A5CD-4C3D-B362-D1B6409E3859}" destId="{925B0A12-5D0A-4A18-A7DF-C5262E8EA33E}" srcOrd="0" destOrd="0" presId="urn:microsoft.com/office/officeart/2005/8/layout/orgChart1"/>
    <dgm:cxn modelId="{48BD914F-20D6-4B88-BFBE-DAA03FCCFE83}" type="presOf" srcId="{12234D0C-D880-47DA-80B0-1A653EC6F908}" destId="{89F72125-1288-42D9-9018-44362514DB85}" srcOrd="1" destOrd="0" presId="urn:microsoft.com/office/officeart/2005/8/layout/orgChart1"/>
    <dgm:cxn modelId="{FEF36775-F3DE-42D8-8636-0FD7451493B6}" type="presOf" srcId="{C8E8BFCA-C7F3-4F63-B302-A449E74B74BC}" destId="{B512F4E7-C538-4869-A3A1-8118A078E00F}" srcOrd="1" destOrd="0" presId="urn:microsoft.com/office/officeart/2005/8/layout/orgChart1"/>
    <dgm:cxn modelId="{4ABC7B77-69AC-417F-8959-E36C0EF49569}" type="presOf" srcId="{19FBD39C-8D05-4BF1-A020-EB9EED42F727}" destId="{3C34C5E2-ED88-497B-B2A4-3ACABE1D3986}" srcOrd="0" destOrd="0" presId="urn:microsoft.com/office/officeart/2005/8/layout/orgChart1"/>
    <dgm:cxn modelId="{2623E990-FE74-48C5-A011-5447A4F0D6FE}" type="presOf" srcId="{12234D0C-D880-47DA-80B0-1A653EC6F908}" destId="{45A7F46D-68AA-4383-B2FF-F6B85DE997AF}" srcOrd="0" destOrd="0" presId="urn:microsoft.com/office/officeart/2005/8/layout/orgChart1"/>
    <dgm:cxn modelId="{A2942698-0C43-4F4D-934D-A2C8C5735C87}" type="presOf" srcId="{D05D8CF5-BB0F-47E6-9CA1-7C81DFC77AA4}" destId="{F9421A95-6D52-4E9C-95BB-648CE91DDFB0}" srcOrd="1" destOrd="0" presId="urn:microsoft.com/office/officeart/2005/8/layout/orgChart1"/>
    <dgm:cxn modelId="{ABF5379C-00E2-49CD-9478-4B2B7ED47B8C}" type="presOf" srcId="{B38722D4-8C58-4995-8040-D118E36E575D}" destId="{92FF4461-8C71-4D38-93E9-768F0F832401}" srcOrd="0" destOrd="0" presId="urn:microsoft.com/office/officeart/2005/8/layout/orgChart1"/>
    <dgm:cxn modelId="{ACD681B8-D635-4226-AAD4-5917047B482B}" srcId="{12234D0C-D880-47DA-80B0-1A653EC6F908}" destId="{C967A542-3D44-4A10-AD25-01D757A8FBB9}" srcOrd="1" destOrd="0" parTransId="{B38722D4-8C58-4995-8040-D118E36E575D}" sibTransId="{32E493BC-27A2-4469-9671-D42B47BBD73C}"/>
    <dgm:cxn modelId="{AD74B1D1-020C-471A-9B8A-117C3E41EA9B}" type="presOf" srcId="{C967A542-3D44-4A10-AD25-01D757A8FBB9}" destId="{298E50F0-0AA9-4222-9C11-EE356958214F}" srcOrd="1" destOrd="0" presId="urn:microsoft.com/office/officeart/2005/8/layout/orgChart1"/>
    <dgm:cxn modelId="{17BD98EC-CABE-4080-940B-6FAC99F9118E}" type="presOf" srcId="{DD0B1DE6-F659-4B7D-87F2-D8B7EAB474A6}" destId="{AB3D1CCB-7125-440F-B16F-0A5CD718B4A7}" srcOrd="1" destOrd="0" presId="urn:microsoft.com/office/officeart/2005/8/layout/orgChart1"/>
    <dgm:cxn modelId="{E332DEED-24A5-44DC-BA29-5AF0CBACF8AF}" srcId="{19FBD39C-8D05-4BF1-A020-EB9EED42F727}" destId="{12234D0C-D880-47DA-80B0-1A653EC6F908}" srcOrd="0" destOrd="0" parTransId="{317F4CB2-D76F-4BEC-BD69-AEA2FBDC2929}" sibTransId="{2EC8CCFC-FA48-4972-9039-A714DC16837D}"/>
    <dgm:cxn modelId="{AF37CFFD-23CC-47DB-ADED-9BC13A72652B}" type="presOf" srcId="{C967A542-3D44-4A10-AD25-01D757A8FBB9}" destId="{65DA28CA-B341-43CA-ADAF-6B07E4BB4BBE}" srcOrd="0" destOrd="0" presId="urn:microsoft.com/office/officeart/2005/8/layout/orgChart1"/>
    <dgm:cxn modelId="{A5609F45-FD57-44F5-8EEE-C959BC1600EA}" type="presParOf" srcId="{3C34C5E2-ED88-497B-B2A4-3ACABE1D3986}" destId="{E0FB37BB-81D4-4DA3-941A-6C3D37134C15}" srcOrd="0" destOrd="0" presId="urn:microsoft.com/office/officeart/2005/8/layout/orgChart1"/>
    <dgm:cxn modelId="{5E5CC455-D68E-40A4-BD95-4BBA0C53B159}" type="presParOf" srcId="{E0FB37BB-81D4-4DA3-941A-6C3D37134C15}" destId="{2E31AFF4-C007-4CB6-AA15-AE51705A21FD}" srcOrd="0" destOrd="0" presId="urn:microsoft.com/office/officeart/2005/8/layout/orgChart1"/>
    <dgm:cxn modelId="{9A4184F8-B9C0-49ED-A010-147115FAAE0C}" type="presParOf" srcId="{2E31AFF4-C007-4CB6-AA15-AE51705A21FD}" destId="{45A7F46D-68AA-4383-B2FF-F6B85DE997AF}" srcOrd="0" destOrd="0" presId="urn:microsoft.com/office/officeart/2005/8/layout/orgChart1"/>
    <dgm:cxn modelId="{3E741F54-A01C-4899-B4B8-8ECC740BBEEE}" type="presParOf" srcId="{2E31AFF4-C007-4CB6-AA15-AE51705A21FD}" destId="{89F72125-1288-42D9-9018-44362514DB85}" srcOrd="1" destOrd="0" presId="urn:microsoft.com/office/officeart/2005/8/layout/orgChart1"/>
    <dgm:cxn modelId="{CD64C441-BEF9-4822-B953-D3473DBC0A25}" type="presParOf" srcId="{E0FB37BB-81D4-4DA3-941A-6C3D37134C15}" destId="{F7887D71-BE16-4A97-AA91-7297C1C802A7}" srcOrd="1" destOrd="0" presId="urn:microsoft.com/office/officeart/2005/8/layout/orgChart1"/>
    <dgm:cxn modelId="{8DC35528-3CA5-4AD7-8E9F-DC5722BC672F}" type="presParOf" srcId="{F7887D71-BE16-4A97-AA91-7297C1C802A7}" destId="{BC417559-3DA3-4916-BA11-511C42E9EA5F}" srcOrd="0" destOrd="0" presId="urn:microsoft.com/office/officeart/2005/8/layout/orgChart1"/>
    <dgm:cxn modelId="{A39AD282-0414-419C-A52A-9B55C596C780}" type="presParOf" srcId="{F7887D71-BE16-4A97-AA91-7297C1C802A7}" destId="{F917B52F-E41D-4A2C-9928-90CB2FC77763}" srcOrd="1" destOrd="0" presId="urn:microsoft.com/office/officeart/2005/8/layout/orgChart1"/>
    <dgm:cxn modelId="{5EE4CE75-0C43-48E3-9131-E68124C41235}" type="presParOf" srcId="{F917B52F-E41D-4A2C-9928-90CB2FC77763}" destId="{75A5ADE7-78BC-437F-B95B-DC7F2C700735}" srcOrd="0" destOrd="0" presId="urn:microsoft.com/office/officeart/2005/8/layout/orgChart1"/>
    <dgm:cxn modelId="{B723452D-6E72-4A37-8E3D-3A2A320AE254}" type="presParOf" srcId="{75A5ADE7-78BC-437F-B95B-DC7F2C700735}" destId="{018939F9-D62C-4998-94AE-94B9B59EC61E}" srcOrd="0" destOrd="0" presId="urn:microsoft.com/office/officeart/2005/8/layout/orgChart1"/>
    <dgm:cxn modelId="{56873818-0DD8-47C2-9A97-7AA4A600AD5E}" type="presParOf" srcId="{75A5ADE7-78BC-437F-B95B-DC7F2C700735}" destId="{B512F4E7-C538-4869-A3A1-8118A078E00F}" srcOrd="1" destOrd="0" presId="urn:microsoft.com/office/officeart/2005/8/layout/orgChart1"/>
    <dgm:cxn modelId="{467FFD3D-8E28-4C28-997B-2F3B44E1ACB1}" type="presParOf" srcId="{F917B52F-E41D-4A2C-9928-90CB2FC77763}" destId="{7A4F19D2-769F-4577-9BD1-D2D2DC7B30F4}" srcOrd="1" destOrd="0" presId="urn:microsoft.com/office/officeart/2005/8/layout/orgChart1"/>
    <dgm:cxn modelId="{07FA84C5-1CB8-4CD3-8D70-2295E40824F2}" type="presParOf" srcId="{F917B52F-E41D-4A2C-9928-90CB2FC77763}" destId="{9B633D60-6223-45D7-8FEA-1EF9007E5FFA}" srcOrd="2" destOrd="0" presId="urn:microsoft.com/office/officeart/2005/8/layout/orgChart1"/>
    <dgm:cxn modelId="{617B1952-A939-4E3A-8B55-9A84D9B9F34A}" type="presParOf" srcId="{F7887D71-BE16-4A97-AA91-7297C1C802A7}" destId="{92FF4461-8C71-4D38-93E9-768F0F832401}" srcOrd="2" destOrd="0" presId="urn:microsoft.com/office/officeart/2005/8/layout/orgChart1"/>
    <dgm:cxn modelId="{B6CA8027-F64C-48FE-BC67-38B51D9541C1}" type="presParOf" srcId="{F7887D71-BE16-4A97-AA91-7297C1C802A7}" destId="{DB8E81BB-328A-4CED-8BAD-26D5D87DA392}" srcOrd="3" destOrd="0" presId="urn:microsoft.com/office/officeart/2005/8/layout/orgChart1"/>
    <dgm:cxn modelId="{C0FC4AD8-9CC5-4F83-81C1-A9BD27F51180}" type="presParOf" srcId="{DB8E81BB-328A-4CED-8BAD-26D5D87DA392}" destId="{A4B21B07-5AC2-42E2-86C7-3B110034878C}" srcOrd="0" destOrd="0" presId="urn:microsoft.com/office/officeart/2005/8/layout/orgChart1"/>
    <dgm:cxn modelId="{ABE6BCC9-7A05-41DF-A4BD-A84EDA16691C}" type="presParOf" srcId="{A4B21B07-5AC2-42E2-86C7-3B110034878C}" destId="{65DA28CA-B341-43CA-ADAF-6B07E4BB4BBE}" srcOrd="0" destOrd="0" presId="urn:microsoft.com/office/officeart/2005/8/layout/orgChart1"/>
    <dgm:cxn modelId="{1E37EFCA-49AB-4D91-BBFC-E9EF4408A03F}" type="presParOf" srcId="{A4B21B07-5AC2-42E2-86C7-3B110034878C}" destId="{298E50F0-0AA9-4222-9C11-EE356958214F}" srcOrd="1" destOrd="0" presId="urn:microsoft.com/office/officeart/2005/8/layout/orgChart1"/>
    <dgm:cxn modelId="{FA006D60-8FB4-42BB-B251-21E31B1846D8}" type="presParOf" srcId="{DB8E81BB-328A-4CED-8BAD-26D5D87DA392}" destId="{DA016BAE-3476-42AA-A035-89DA8800DB4A}" srcOrd="1" destOrd="0" presId="urn:microsoft.com/office/officeart/2005/8/layout/orgChart1"/>
    <dgm:cxn modelId="{81E9B409-E3B6-4F69-951C-1A296236672C}" type="presParOf" srcId="{DB8E81BB-328A-4CED-8BAD-26D5D87DA392}" destId="{F1761E64-10A9-49E8-8773-2F1318FC563C}" srcOrd="2" destOrd="0" presId="urn:microsoft.com/office/officeart/2005/8/layout/orgChart1"/>
    <dgm:cxn modelId="{A9FA3461-56D7-4F0B-A248-ADE319EB3396}" type="presParOf" srcId="{F7887D71-BE16-4A97-AA91-7297C1C802A7}" destId="{DBA22F3B-ADFA-4977-B901-8D098162E3B7}" srcOrd="4" destOrd="0" presId="urn:microsoft.com/office/officeart/2005/8/layout/orgChart1"/>
    <dgm:cxn modelId="{26B44EC5-3FFF-4E8B-9F89-2B24A6980797}" type="presParOf" srcId="{F7887D71-BE16-4A97-AA91-7297C1C802A7}" destId="{C8E2195C-7208-45E2-8032-361FDEEB8AA4}" srcOrd="5" destOrd="0" presId="urn:microsoft.com/office/officeart/2005/8/layout/orgChart1"/>
    <dgm:cxn modelId="{7A819EB9-BCCB-4CE5-8879-94FB27EB5E88}" type="presParOf" srcId="{C8E2195C-7208-45E2-8032-361FDEEB8AA4}" destId="{97573605-C5BD-42A1-A56B-419FE9D1D98C}" srcOrd="0" destOrd="0" presId="urn:microsoft.com/office/officeart/2005/8/layout/orgChart1"/>
    <dgm:cxn modelId="{4A99A555-6054-4E81-941F-1D04AC76EA28}" type="presParOf" srcId="{97573605-C5BD-42A1-A56B-419FE9D1D98C}" destId="{F39A14CF-8CFB-454D-9B9D-B7D3ECE29619}" srcOrd="0" destOrd="0" presId="urn:microsoft.com/office/officeart/2005/8/layout/orgChart1"/>
    <dgm:cxn modelId="{12987905-14E7-4563-BE5D-4323DA9780AC}" type="presParOf" srcId="{97573605-C5BD-42A1-A56B-419FE9D1D98C}" destId="{AB3D1CCB-7125-440F-B16F-0A5CD718B4A7}" srcOrd="1" destOrd="0" presId="urn:microsoft.com/office/officeart/2005/8/layout/orgChart1"/>
    <dgm:cxn modelId="{91072DF0-90E6-4B37-8438-0C9085CEE2C0}" type="presParOf" srcId="{C8E2195C-7208-45E2-8032-361FDEEB8AA4}" destId="{0B4B2FC4-FA33-43D6-8C04-E3810AD216F4}" srcOrd="1" destOrd="0" presId="urn:microsoft.com/office/officeart/2005/8/layout/orgChart1"/>
    <dgm:cxn modelId="{BBF43CB8-3732-453B-9995-CC602EA580CB}" type="presParOf" srcId="{C8E2195C-7208-45E2-8032-361FDEEB8AA4}" destId="{03A1BF3F-E191-4900-B622-04F8D75EB1BA}" srcOrd="2" destOrd="0" presId="urn:microsoft.com/office/officeart/2005/8/layout/orgChart1"/>
    <dgm:cxn modelId="{889CA6BE-5D9F-46BC-B078-53995E5CE791}" type="presParOf" srcId="{F7887D71-BE16-4A97-AA91-7297C1C802A7}" destId="{925B0A12-5D0A-4A18-A7DF-C5262E8EA33E}" srcOrd="6" destOrd="0" presId="urn:microsoft.com/office/officeart/2005/8/layout/orgChart1"/>
    <dgm:cxn modelId="{692C35A6-3AB5-47CD-A537-F107455A5AC6}" type="presParOf" srcId="{F7887D71-BE16-4A97-AA91-7297C1C802A7}" destId="{F1952B44-6E15-40D9-AF50-117F8696AEA4}" srcOrd="7" destOrd="0" presId="urn:microsoft.com/office/officeart/2005/8/layout/orgChart1"/>
    <dgm:cxn modelId="{0D497240-3E61-4238-93CE-2379C1CF15F6}" type="presParOf" srcId="{F1952B44-6E15-40D9-AF50-117F8696AEA4}" destId="{1E31122D-2CC8-4C84-8ED9-E0756800155C}" srcOrd="0" destOrd="0" presId="urn:microsoft.com/office/officeart/2005/8/layout/orgChart1"/>
    <dgm:cxn modelId="{D8A80637-59DC-419C-8B3D-4994FAEFBCF1}" type="presParOf" srcId="{1E31122D-2CC8-4C84-8ED9-E0756800155C}" destId="{95CC1B8C-BF3C-4E0D-90E9-B85A97A9F005}" srcOrd="0" destOrd="0" presId="urn:microsoft.com/office/officeart/2005/8/layout/orgChart1"/>
    <dgm:cxn modelId="{CEE2159F-3EF9-4E05-9497-C7AD8DED661E}" type="presParOf" srcId="{1E31122D-2CC8-4C84-8ED9-E0756800155C}" destId="{F9421A95-6D52-4E9C-95BB-648CE91DDFB0}" srcOrd="1" destOrd="0" presId="urn:microsoft.com/office/officeart/2005/8/layout/orgChart1"/>
    <dgm:cxn modelId="{463B7985-AB44-46C1-8DB8-0EF74ECEA076}" type="presParOf" srcId="{F1952B44-6E15-40D9-AF50-117F8696AEA4}" destId="{D09315E2-A556-492C-9FBC-546B19D5DD03}" srcOrd="1" destOrd="0" presId="urn:microsoft.com/office/officeart/2005/8/layout/orgChart1"/>
    <dgm:cxn modelId="{3F03CBCB-076A-4A8E-9E4F-85B4056139A6}" type="presParOf" srcId="{F1952B44-6E15-40D9-AF50-117F8696AEA4}" destId="{A5CB9AA8-002C-4CD9-A137-1345D5300898}" srcOrd="2" destOrd="0" presId="urn:microsoft.com/office/officeart/2005/8/layout/orgChart1"/>
    <dgm:cxn modelId="{F4AAA3B2-03C2-497C-909B-9FE061A18519}" type="presParOf" srcId="{E0FB37BB-81D4-4DA3-941A-6C3D37134C15}" destId="{98F319F3-1F8B-421D-A30C-061E328FC5C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B0A12-5D0A-4A18-A7DF-C5262E8EA33E}">
      <dsp:nvSpPr>
        <dsp:cNvPr id="0" name=""/>
        <dsp:cNvSpPr/>
      </dsp:nvSpPr>
      <dsp:spPr>
        <a:xfrm>
          <a:off x="5233907" y="1137013"/>
          <a:ext cx="4269735" cy="478121"/>
        </a:xfrm>
        <a:custGeom>
          <a:avLst/>
          <a:gdLst/>
          <a:ahLst/>
          <a:cxnLst/>
          <a:rect l="0" t="0" r="0" b="0"/>
          <a:pathLst>
            <a:path>
              <a:moveTo>
                <a:pt x="0" y="0"/>
              </a:moveTo>
              <a:lnTo>
                <a:pt x="0" y="239348"/>
              </a:lnTo>
              <a:lnTo>
                <a:pt x="4269735" y="239348"/>
              </a:lnTo>
              <a:lnTo>
                <a:pt x="4269735" y="47812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A22F3B-ADFA-4977-B901-8D098162E3B7}">
      <dsp:nvSpPr>
        <dsp:cNvPr id="0" name=""/>
        <dsp:cNvSpPr/>
      </dsp:nvSpPr>
      <dsp:spPr>
        <a:xfrm>
          <a:off x="5233907" y="1137013"/>
          <a:ext cx="1518162" cy="478121"/>
        </a:xfrm>
        <a:custGeom>
          <a:avLst/>
          <a:gdLst/>
          <a:ahLst/>
          <a:cxnLst/>
          <a:rect l="0" t="0" r="0" b="0"/>
          <a:pathLst>
            <a:path>
              <a:moveTo>
                <a:pt x="0" y="0"/>
              </a:moveTo>
              <a:lnTo>
                <a:pt x="0" y="239348"/>
              </a:lnTo>
              <a:lnTo>
                <a:pt x="1518162" y="239348"/>
              </a:lnTo>
              <a:lnTo>
                <a:pt x="1518162" y="47812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FF4461-8C71-4D38-93E9-768F0F832401}">
      <dsp:nvSpPr>
        <dsp:cNvPr id="0" name=""/>
        <dsp:cNvSpPr/>
      </dsp:nvSpPr>
      <dsp:spPr>
        <a:xfrm>
          <a:off x="4000498" y="1137013"/>
          <a:ext cx="1233409" cy="478121"/>
        </a:xfrm>
        <a:custGeom>
          <a:avLst/>
          <a:gdLst/>
          <a:ahLst/>
          <a:cxnLst/>
          <a:rect l="0" t="0" r="0" b="0"/>
          <a:pathLst>
            <a:path>
              <a:moveTo>
                <a:pt x="1233409" y="0"/>
              </a:moveTo>
              <a:lnTo>
                <a:pt x="1233409" y="239348"/>
              </a:lnTo>
              <a:lnTo>
                <a:pt x="0" y="239348"/>
              </a:lnTo>
              <a:lnTo>
                <a:pt x="0" y="47812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417559-3DA3-4916-BA11-511C42E9EA5F}">
      <dsp:nvSpPr>
        <dsp:cNvPr id="0" name=""/>
        <dsp:cNvSpPr/>
      </dsp:nvSpPr>
      <dsp:spPr>
        <a:xfrm>
          <a:off x="1248926" y="1137013"/>
          <a:ext cx="3984981" cy="478121"/>
        </a:xfrm>
        <a:custGeom>
          <a:avLst/>
          <a:gdLst/>
          <a:ahLst/>
          <a:cxnLst/>
          <a:rect l="0" t="0" r="0" b="0"/>
          <a:pathLst>
            <a:path>
              <a:moveTo>
                <a:pt x="3984981" y="0"/>
              </a:moveTo>
              <a:lnTo>
                <a:pt x="3984981" y="239348"/>
              </a:lnTo>
              <a:lnTo>
                <a:pt x="0" y="239348"/>
              </a:lnTo>
              <a:lnTo>
                <a:pt x="0" y="47812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A7F46D-68AA-4383-B2FF-F6B85DE997AF}">
      <dsp:nvSpPr>
        <dsp:cNvPr id="0" name=""/>
        <dsp:cNvSpPr/>
      </dsp:nvSpPr>
      <dsp:spPr>
        <a:xfrm>
          <a:off x="3443270" y="0"/>
          <a:ext cx="3581273" cy="113701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dirty="0"/>
            <a:t>Team </a:t>
          </a:r>
          <a:r>
            <a:rPr lang="tr-TR" sz="2100" kern="1200" dirty="0" err="1"/>
            <a:t>Leader</a:t>
          </a:r>
          <a:endParaRPr lang="tr-TR" sz="2100" kern="1200" dirty="0"/>
        </a:p>
        <a:p>
          <a:pPr marL="0" lvl="0" indent="0" algn="ctr" defTabSz="933450">
            <a:lnSpc>
              <a:spcPct val="90000"/>
            </a:lnSpc>
            <a:spcBef>
              <a:spcPct val="0"/>
            </a:spcBef>
            <a:spcAft>
              <a:spcPct val="35000"/>
            </a:spcAft>
            <a:buNone/>
          </a:pPr>
          <a:r>
            <a:rPr lang="tr-TR" sz="2100" kern="1200" dirty="0"/>
            <a:t>(Yunus Güngör)</a:t>
          </a:r>
        </a:p>
      </dsp:txBody>
      <dsp:txXfrm>
        <a:off x="3443270" y="0"/>
        <a:ext cx="3581273" cy="1137013"/>
      </dsp:txXfrm>
    </dsp:sp>
    <dsp:sp modelId="{018939F9-D62C-4998-94AE-94B9B59EC61E}">
      <dsp:nvSpPr>
        <dsp:cNvPr id="0" name=""/>
        <dsp:cNvSpPr/>
      </dsp:nvSpPr>
      <dsp:spPr>
        <a:xfrm>
          <a:off x="111912" y="1615134"/>
          <a:ext cx="2274026" cy="113701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a:t>Cloud Developer</a:t>
          </a:r>
        </a:p>
        <a:p>
          <a:pPr marL="0" lvl="0" indent="0" algn="ctr" defTabSz="933450">
            <a:lnSpc>
              <a:spcPct val="90000"/>
            </a:lnSpc>
            <a:spcBef>
              <a:spcPct val="0"/>
            </a:spcBef>
            <a:spcAft>
              <a:spcPct val="35000"/>
            </a:spcAft>
            <a:buNone/>
          </a:pPr>
          <a:r>
            <a:rPr lang="tr-TR" sz="2100" kern="1200"/>
            <a:t>(</a:t>
          </a:r>
          <a:r>
            <a:rPr lang="en-US" sz="2100" kern="1200"/>
            <a:t>Mustafa Sağlam</a:t>
          </a:r>
          <a:r>
            <a:rPr lang="tr-TR" sz="2100" kern="1200"/>
            <a:t>)</a:t>
          </a:r>
        </a:p>
      </dsp:txBody>
      <dsp:txXfrm>
        <a:off x="111912" y="1615134"/>
        <a:ext cx="2274026" cy="1137013"/>
      </dsp:txXfrm>
    </dsp:sp>
    <dsp:sp modelId="{65DA28CA-B341-43CA-ADAF-6B07E4BB4BBE}">
      <dsp:nvSpPr>
        <dsp:cNvPr id="0" name=""/>
        <dsp:cNvSpPr/>
      </dsp:nvSpPr>
      <dsp:spPr>
        <a:xfrm>
          <a:off x="2863485" y="1615134"/>
          <a:ext cx="2274026" cy="113701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a:t>UI Developer</a:t>
          </a:r>
        </a:p>
        <a:p>
          <a:pPr marL="0" lvl="0" indent="0" algn="ctr" defTabSz="933450">
            <a:lnSpc>
              <a:spcPct val="90000"/>
            </a:lnSpc>
            <a:spcBef>
              <a:spcPct val="0"/>
            </a:spcBef>
            <a:spcAft>
              <a:spcPct val="35000"/>
            </a:spcAft>
            <a:buNone/>
          </a:pPr>
          <a:r>
            <a:rPr lang="tr-TR" sz="2100" kern="1200"/>
            <a:t>(</a:t>
          </a:r>
          <a:r>
            <a:rPr lang="en-US" sz="2100" kern="1200"/>
            <a:t>Recep Can Babaoğlu</a:t>
          </a:r>
          <a:r>
            <a:rPr lang="tr-TR" sz="2100" kern="1200"/>
            <a:t>)</a:t>
          </a:r>
        </a:p>
      </dsp:txBody>
      <dsp:txXfrm>
        <a:off x="2863485" y="1615134"/>
        <a:ext cx="2274026" cy="1137013"/>
      </dsp:txXfrm>
    </dsp:sp>
    <dsp:sp modelId="{F39A14CF-8CFB-454D-9B9D-B7D3ECE29619}">
      <dsp:nvSpPr>
        <dsp:cNvPr id="0" name=""/>
        <dsp:cNvSpPr/>
      </dsp:nvSpPr>
      <dsp:spPr>
        <a:xfrm>
          <a:off x="5615057" y="1615134"/>
          <a:ext cx="2274026" cy="113701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a:t>Full Stack Developer</a:t>
          </a:r>
        </a:p>
        <a:p>
          <a:pPr marL="0" lvl="0" indent="0" algn="ctr" defTabSz="933450">
            <a:lnSpc>
              <a:spcPct val="90000"/>
            </a:lnSpc>
            <a:spcBef>
              <a:spcPct val="0"/>
            </a:spcBef>
            <a:spcAft>
              <a:spcPct val="35000"/>
            </a:spcAft>
            <a:buNone/>
          </a:pPr>
          <a:r>
            <a:rPr lang="tr-TR" sz="2100" kern="1200"/>
            <a:t>(</a:t>
          </a:r>
          <a:r>
            <a:rPr lang="en-US" sz="2100" kern="1200"/>
            <a:t>Mehmet Enes Kayılıoğlu</a:t>
          </a:r>
          <a:r>
            <a:rPr lang="tr-TR" sz="2100" kern="1200"/>
            <a:t>)</a:t>
          </a:r>
        </a:p>
      </dsp:txBody>
      <dsp:txXfrm>
        <a:off x="5615057" y="1615134"/>
        <a:ext cx="2274026" cy="1137013"/>
      </dsp:txXfrm>
    </dsp:sp>
    <dsp:sp modelId="{95CC1B8C-BF3C-4E0D-90E9-B85A97A9F005}">
      <dsp:nvSpPr>
        <dsp:cNvPr id="0" name=""/>
        <dsp:cNvSpPr/>
      </dsp:nvSpPr>
      <dsp:spPr>
        <a:xfrm>
          <a:off x="8366629" y="1615134"/>
          <a:ext cx="2274026" cy="113701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a:t>Full Stack Developer</a:t>
          </a:r>
        </a:p>
        <a:p>
          <a:pPr marL="0" lvl="0" indent="0" algn="ctr" defTabSz="933450">
            <a:lnSpc>
              <a:spcPct val="90000"/>
            </a:lnSpc>
            <a:spcBef>
              <a:spcPct val="0"/>
            </a:spcBef>
            <a:spcAft>
              <a:spcPct val="35000"/>
            </a:spcAft>
            <a:buNone/>
          </a:pPr>
          <a:r>
            <a:rPr lang="tr-TR" sz="2100" kern="1200"/>
            <a:t>(</a:t>
          </a:r>
          <a:r>
            <a:rPr lang="en-US" sz="2100" kern="1200"/>
            <a:t>Sinan Kartal</a:t>
          </a:r>
          <a:r>
            <a:rPr lang="tr-TR" sz="2100" kern="1200"/>
            <a:t>)</a:t>
          </a:r>
        </a:p>
      </dsp:txBody>
      <dsp:txXfrm>
        <a:off x="8366629" y="1615134"/>
        <a:ext cx="2274026" cy="11370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84D06-FF01-41A4-845B-7EDE5ADE6ECD}" type="datetimeFigureOut">
              <a:rPr lang="en-US" smtClean="0"/>
              <a:t>12/9/2017</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18BD-7219-42C4-8E5D-C8013C84B5C0}" type="slidenum">
              <a:rPr lang="en-US" smtClean="0"/>
              <a:t>‹#›</a:t>
            </a:fld>
            <a:endParaRPr lang="en-US"/>
          </a:p>
        </p:txBody>
      </p:sp>
    </p:spTree>
    <p:extLst>
      <p:ext uri="{BB962C8B-B14F-4D97-AF65-F5344CB8AC3E}">
        <p14:creationId xmlns:p14="http://schemas.microsoft.com/office/powerpoint/2010/main" val="224465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6</a:t>
            </a:fld>
            <a:endParaRPr lang="en-US"/>
          </a:p>
        </p:txBody>
      </p:sp>
    </p:spTree>
    <p:extLst>
      <p:ext uri="{BB962C8B-B14F-4D97-AF65-F5344CB8AC3E}">
        <p14:creationId xmlns:p14="http://schemas.microsoft.com/office/powerpoint/2010/main" val="242920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7</a:t>
            </a:fld>
            <a:endParaRPr lang="en-US"/>
          </a:p>
        </p:txBody>
      </p:sp>
    </p:spTree>
    <p:extLst>
      <p:ext uri="{BB962C8B-B14F-4D97-AF65-F5344CB8AC3E}">
        <p14:creationId xmlns:p14="http://schemas.microsoft.com/office/powerpoint/2010/main" val="140024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8</a:t>
            </a:fld>
            <a:endParaRPr lang="en-US"/>
          </a:p>
        </p:txBody>
      </p:sp>
    </p:spTree>
    <p:extLst>
      <p:ext uri="{BB962C8B-B14F-4D97-AF65-F5344CB8AC3E}">
        <p14:creationId xmlns:p14="http://schemas.microsoft.com/office/powerpoint/2010/main" val="403789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9</a:t>
            </a:fld>
            <a:endParaRPr lang="en-US"/>
          </a:p>
        </p:txBody>
      </p:sp>
    </p:spTree>
    <p:extLst>
      <p:ext uri="{BB962C8B-B14F-4D97-AF65-F5344CB8AC3E}">
        <p14:creationId xmlns:p14="http://schemas.microsoft.com/office/powerpoint/2010/main" val="366377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10</a:t>
            </a:fld>
            <a:endParaRPr lang="en-US"/>
          </a:p>
        </p:txBody>
      </p:sp>
    </p:spTree>
    <p:extLst>
      <p:ext uri="{BB962C8B-B14F-4D97-AF65-F5344CB8AC3E}">
        <p14:creationId xmlns:p14="http://schemas.microsoft.com/office/powerpoint/2010/main" val="389090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12</a:t>
            </a:fld>
            <a:endParaRPr lang="en-US"/>
          </a:p>
        </p:txBody>
      </p:sp>
    </p:spTree>
    <p:extLst>
      <p:ext uri="{BB962C8B-B14F-4D97-AF65-F5344CB8AC3E}">
        <p14:creationId xmlns:p14="http://schemas.microsoft.com/office/powerpoint/2010/main" val="368151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13</a:t>
            </a:fld>
            <a:endParaRPr lang="en-US"/>
          </a:p>
        </p:txBody>
      </p:sp>
    </p:spTree>
    <p:extLst>
      <p:ext uri="{BB962C8B-B14F-4D97-AF65-F5344CB8AC3E}">
        <p14:creationId xmlns:p14="http://schemas.microsoft.com/office/powerpoint/2010/main" val="215336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15</a:t>
            </a:fld>
            <a:endParaRPr lang="en-US"/>
          </a:p>
        </p:txBody>
      </p:sp>
    </p:spTree>
    <p:extLst>
      <p:ext uri="{BB962C8B-B14F-4D97-AF65-F5344CB8AC3E}">
        <p14:creationId xmlns:p14="http://schemas.microsoft.com/office/powerpoint/2010/main" val="331725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75418BD-7219-42C4-8E5D-C8013C84B5C0}" type="slidenum">
              <a:rPr lang="en-US" smtClean="0"/>
              <a:t>16</a:t>
            </a:fld>
            <a:endParaRPr lang="en-US"/>
          </a:p>
        </p:txBody>
      </p:sp>
    </p:spTree>
    <p:extLst>
      <p:ext uri="{BB962C8B-B14F-4D97-AF65-F5344CB8AC3E}">
        <p14:creationId xmlns:p14="http://schemas.microsoft.com/office/powerpoint/2010/main" val="257477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3141A3F7-8E0B-44F8-B6C6-6E5FFD1499D4}" type="datetimeFigureOut">
              <a:rPr lang="tr-TR" smtClean="0"/>
              <a:t>9.12.2017</a:t>
            </a:fld>
            <a:endParaRPr lang="tr-T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tr-T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EA63F2F-7B0E-4AD2-8C8A-FB7F8B16A8F2}" type="slidenum">
              <a:rPr lang="tr-TR" smtClean="0"/>
              <a:t>‹#›</a:t>
            </a:fld>
            <a:endParaRPr lang="tr-TR"/>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830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41A3F7-8E0B-44F8-B6C6-6E5FFD1499D4}" type="datetimeFigureOut">
              <a:rPr lang="tr-TR" smtClean="0"/>
              <a:t>9.12.2017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113525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41A3F7-8E0B-44F8-B6C6-6E5FFD1499D4}" type="datetimeFigureOut">
              <a:rPr lang="tr-TR" smtClean="0"/>
              <a:t>9.12.2017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51305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41A3F7-8E0B-44F8-B6C6-6E5FFD1499D4}" type="datetimeFigureOut">
              <a:rPr lang="tr-TR" smtClean="0"/>
              <a:t>9.12.2017</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101708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141A3F7-8E0B-44F8-B6C6-6E5FFD1499D4}" type="datetimeFigureOut">
              <a:rPr lang="tr-TR" smtClean="0"/>
              <a:t>9.12.2017</a:t>
            </a:fld>
            <a:endParaRPr lang="tr-T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EA63F2F-7B0E-4AD2-8C8A-FB7F8B16A8F2}" type="slidenum">
              <a:rPr lang="tr-TR" smtClean="0"/>
              <a:t>‹#›</a:t>
            </a:fld>
            <a:endParaRPr lang="tr-T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88338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141A3F7-8E0B-44F8-B6C6-6E5FFD1499D4}" type="datetimeFigureOut">
              <a:rPr lang="tr-TR" smtClean="0"/>
              <a:t>9.12.2017</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315908764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257300" y="2909102"/>
            <a:ext cx="4800600" cy="299639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633864" y="2909102"/>
            <a:ext cx="4800600" cy="299639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141A3F7-8E0B-44F8-B6C6-6E5FFD1499D4}" type="datetimeFigureOut">
              <a:rPr lang="tr-TR" smtClean="0"/>
              <a:t>9.12.2017</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380073061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141A3F7-8E0B-44F8-B6C6-6E5FFD1499D4}" type="datetimeFigureOut">
              <a:rPr lang="tr-TR" smtClean="0"/>
              <a:t>9.12.2017</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36428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1A3F7-8E0B-44F8-B6C6-6E5FFD1499D4}" type="datetimeFigureOut">
              <a:rPr lang="tr-TR" smtClean="0"/>
              <a:t>9.12.2017</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1758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65051" y="6375679"/>
            <a:ext cx="1233355" cy="348462"/>
          </a:xfrm>
        </p:spPr>
        <p:txBody>
          <a:bodyPr/>
          <a:lstStyle/>
          <a:p>
            <a:fld id="{3141A3F7-8E0B-44F8-B6C6-6E5FFD1499D4}" type="datetimeFigureOut">
              <a:rPr lang="tr-TR" smtClean="0"/>
              <a:t>9.12.2017</a:t>
            </a:fld>
            <a:endParaRPr lang="tr-TR"/>
          </a:p>
        </p:txBody>
      </p:sp>
      <p:sp>
        <p:nvSpPr>
          <p:cNvPr id="6" name="Footer Placeholder 5"/>
          <p:cNvSpPr>
            <a:spLocks noGrp="1"/>
          </p:cNvSpPr>
          <p:nvPr>
            <p:ph type="ftr" sz="quarter" idx="11"/>
          </p:nvPr>
        </p:nvSpPr>
        <p:spPr>
          <a:xfrm>
            <a:off x="2103620" y="6375679"/>
            <a:ext cx="3482179" cy="345796"/>
          </a:xfrm>
        </p:spPr>
        <p:txBody>
          <a:bodyPr/>
          <a:lstStyle/>
          <a:p>
            <a:endParaRPr lang="tr-TR"/>
          </a:p>
        </p:txBody>
      </p:sp>
      <p:sp>
        <p:nvSpPr>
          <p:cNvPr id="7" name="Slide Number Placeholder 6"/>
          <p:cNvSpPr>
            <a:spLocks noGrp="1"/>
          </p:cNvSpPr>
          <p:nvPr>
            <p:ph type="sldNum" sz="quarter" idx="12"/>
          </p:nvPr>
        </p:nvSpPr>
        <p:spPr>
          <a:xfrm>
            <a:off x="5691014" y="6375679"/>
            <a:ext cx="1232456" cy="345796"/>
          </a:xfrm>
        </p:spPr>
        <p:txBody>
          <a:bodyPr/>
          <a:lstStyle/>
          <a:p>
            <a:fld id="{BEA63F2F-7B0E-4AD2-8C8A-FB7F8B16A8F2}" type="slidenum">
              <a:rPr lang="tr-TR" smtClean="0"/>
              <a:t>‹#›</a:t>
            </a:fld>
            <a:endParaRPr lang="tr-T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741856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65950" y="6375679"/>
            <a:ext cx="1232456" cy="348462"/>
          </a:xfrm>
        </p:spPr>
        <p:txBody>
          <a:bodyPr/>
          <a:lstStyle/>
          <a:p>
            <a:fld id="{3141A3F7-8E0B-44F8-B6C6-6E5FFD1499D4}" type="datetimeFigureOut">
              <a:rPr lang="tr-TR" smtClean="0"/>
              <a:t>9.12.2017</a:t>
            </a:fld>
            <a:endParaRPr lang="tr-TR"/>
          </a:p>
        </p:txBody>
      </p:sp>
      <p:sp>
        <p:nvSpPr>
          <p:cNvPr id="6" name="Footer Placeholder 5"/>
          <p:cNvSpPr>
            <a:spLocks noGrp="1"/>
          </p:cNvSpPr>
          <p:nvPr>
            <p:ph type="ftr" sz="quarter" idx="11"/>
          </p:nvPr>
        </p:nvSpPr>
        <p:spPr>
          <a:xfrm>
            <a:off x="2103621" y="6375679"/>
            <a:ext cx="3482178" cy="345796"/>
          </a:xfrm>
        </p:spPr>
        <p:txBody>
          <a:bodyPr/>
          <a:lstStyle/>
          <a:p>
            <a:endParaRPr lang="tr-TR"/>
          </a:p>
        </p:txBody>
      </p:sp>
      <p:sp>
        <p:nvSpPr>
          <p:cNvPr id="7" name="Slide Number Placeholder 6"/>
          <p:cNvSpPr>
            <a:spLocks noGrp="1"/>
          </p:cNvSpPr>
          <p:nvPr>
            <p:ph type="sldNum" sz="quarter" idx="12"/>
          </p:nvPr>
        </p:nvSpPr>
        <p:spPr>
          <a:xfrm>
            <a:off x="5687568" y="6375679"/>
            <a:ext cx="1234440" cy="345796"/>
          </a:xfrm>
        </p:spPr>
        <p:txBody>
          <a:bodyPr/>
          <a:lstStyle/>
          <a:p>
            <a:fld id="{BEA63F2F-7B0E-4AD2-8C8A-FB7F8B16A8F2}" type="slidenum">
              <a:rPr lang="tr-TR" smtClean="0"/>
              <a:t>‹#›</a:t>
            </a:fld>
            <a:endParaRPr lang="tr-TR"/>
          </a:p>
        </p:txBody>
      </p:sp>
    </p:spTree>
    <p:extLst>
      <p:ext uri="{BB962C8B-B14F-4D97-AF65-F5344CB8AC3E}">
        <p14:creationId xmlns:p14="http://schemas.microsoft.com/office/powerpoint/2010/main" val="1446673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3141A3F7-8E0B-44F8-B6C6-6E5FFD1499D4}" type="datetimeFigureOut">
              <a:rPr lang="tr-TR" smtClean="0"/>
              <a:t>9.12.2017</a:t>
            </a:fld>
            <a:endParaRPr lang="tr-T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tr-T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EA63F2F-7B0E-4AD2-8C8A-FB7F8B16A8F2}" type="slidenum">
              <a:rPr lang="tr-TR" smtClean="0"/>
              <a:t>‹#›</a:t>
            </a:fld>
            <a:endParaRPr lang="tr-T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175509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4.png"/><Relationship Id="rId5" Type="http://schemas.microsoft.com/office/2007/relationships/media" Target="../media/media3.mp4"/><Relationship Id="rId10" Type="http://schemas.openxmlformats.org/officeDocument/2006/relationships/image" Target="../media/image13.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36753CC-9483-4BEB-A230-101F91373930}"/>
              </a:ext>
            </a:extLst>
          </p:cNvPr>
          <p:cNvSpPr>
            <a:spLocks noGrp="1"/>
          </p:cNvSpPr>
          <p:nvPr>
            <p:ph type="ctrTitle"/>
          </p:nvPr>
        </p:nvSpPr>
        <p:spPr>
          <a:xfrm>
            <a:off x="1078522" y="209422"/>
            <a:ext cx="10318418" cy="4394988"/>
          </a:xfrm>
        </p:spPr>
        <p:txBody>
          <a:bodyPr/>
          <a:lstStyle/>
          <a:p>
            <a:r>
              <a:rPr lang="en-US" dirty="0" err="1"/>
              <a:t>Socıalendar</a:t>
            </a:r>
            <a:endParaRPr lang="en-US" dirty="0"/>
          </a:p>
        </p:txBody>
      </p:sp>
      <p:sp>
        <p:nvSpPr>
          <p:cNvPr id="3" name="Alt Başlık 2">
            <a:extLst>
              <a:ext uri="{FF2B5EF4-FFF2-40B4-BE49-F238E27FC236}">
                <a16:creationId xmlns:a16="http://schemas.microsoft.com/office/drawing/2014/main" id="{4BAC8F76-9B8C-45D9-A6ED-28BF54ECF1D9}"/>
              </a:ext>
            </a:extLst>
          </p:cNvPr>
          <p:cNvSpPr>
            <a:spLocks noGrp="1"/>
          </p:cNvSpPr>
          <p:nvPr>
            <p:ph type="subTitle" idx="1"/>
          </p:nvPr>
        </p:nvSpPr>
        <p:spPr/>
        <p:txBody>
          <a:bodyPr/>
          <a:lstStyle/>
          <a:p>
            <a:r>
              <a:rPr lang="en-US" dirty="0"/>
              <a:t>Project </a:t>
            </a:r>
            <a:r>
              <a:rPr lang="en-US" dirty="0" err="1"/>
              <a:t>Presantatıon</a:t>
            </a:r>
            <a:endParaRPr lang="en-US" dirty="0"/>
          </a:p>
        </p:txBody>
      </p:sp>
      <p:sp>
        <p:nvSpPr>
          <p:cNvPr id="4" name="Alt Başlık 2">
            <a:extLst>
              <a:ext uri="{FF2B5EF4-FFF2-40B4-BE49-F238E27FC236}">
                <a16:creationId xmlns:a16="http://schemas.microsoft.com/office/drawing/2014/main" id="{82D1B5BE-5E75-4DBC-B8D2-FB90BD487858}"/>
              </a:ext>
            </a:extLst>
          </p:cNvPr>
          <p:cNvSpPr txBox="1">
            <a:spLocks/>
          </p:cNvSpPr>
          <p:nvPr/>
        </p:nvSpPr>
        <p:spPr>
          <a:xfrm>
            <a:off x="4462353" y="3351377"/>
            <a:ext cx="3550756" cy="177793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spcBef>
                <a:spcPts val="0"/>
              </a:spcBef>
            </a:pPr>
            <a:r>
              <a:rPr lang="tr-TR" sz="1600" cap="none" dirty="0"/>
              <a:t>By:</a:t>
            </a:r>
          </a:p>
          <a:p>
            <a:pPr>
              <a:spcBef>
                <a:spcPts val="0"/>
              </a:spcBef>
            </a:pPr>
            <a:r>
              <a:rPr lang="tr-TR" sz="1600" cap="none" dirty="0"/>
              <a:t>Yunus Güngör</a:t>
            </a:r>
          </a:p>
          <a:p>
            <a:pPr>
              <a:spcBef>
                <a:spcPts val="0"/>
              </a:spcBef>
            </a:pPr>
            <a:r>
              <a:rPr lang="tr-TR" sz="1600" cap="none" dirty="0"/>
              <a:t>Sinan Kartal</a:t>
            </a:r>
          </a:p>
          <a:p>
            <a:pPr>
              <a:spcBef>
                <a:spcPts val="0"/>
              </a:spcBef>
            </a:pPr>
            <a:r>
              <a:rPr lang="tr-TR" sz="1600" cap="none" dirty="0"/>
              <a:t>Mustafa Sağlam</a:t>
            </a:r>
          </a:p>
          <a:p>
            <a:pPr>
              <a:spcBef>
                <a:spcPts val="0"/>
              </a:spcBef>
            </a:pPr>
            <a:r>
              <a:rPr lang="tr-TR" sz="1600" cap="none" dirty="0"/>
              <a:t>M. Enes </a:t>
            </a:r>
            <a:r>
              <a:rPr lang="tr-TR" sz="1600" cap="none" dirty="0" err="1"/>
              <a:t>Kayılıoğlu</a:t>
            </a:r>
            <a:endParaRPr lang="tr-TR" sz="1600" cap="none" dirty="0"/>
          </a:p>
          <a:p>
            <a:pPr>
              <a:spcBef>
                <a:spcPts val="0"/>
              </a:spcBef>
            </a:pPr>
            <a:r>
              <a:rPr lang="tr-TR" sz="1600" cap="none" dirty="0"/>
              <a:t>Recep Can Babaoğlu</a:t>
            </a:r>
          </a:p>
        </p:txBody>
      </p:sp>
    </p:spTree>
    <p:extLst>
      <p:ext uri="{BB962C8B-B14F-4D97-AF65-F5344CB8AC3E}">
        <p14:creationId xmlns:p14="http://schemas.microsoft.com/office/powerpoint/2010/main" val="1800804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2792611" y="1660899"/>
            <a:ext cx="7375855" cy="1190953"/>
          </a:xfrm>
        </p:spPr>
        <p:txBody>
          <a:bodyPr>
            <a:normAutofit/>
          </a:bodyPr>
          <a:lstStyle/>
          <a:p>
            <a:r>
              <a:rPr lang="en-US" dirty="0"/>
              <a:t>Firebase is a web service for application development backend. Firebase provides database, authentication server, storage and statistical tracking tools</a:t>
            </a:r>
          </a:p>
        </p:txBody>
      </p:sp>
      <p:sp>
        <p:nvSpPr>
          <p:cNvPr id="6" name="Unvan 1">
            <a:extLst>
              <a:ext uri="{FF2B5EF4-FFF2-40B4-BE49-F238E27FC236}">
                <a16:creationId xmlns:a16="http://schemas.microsoft.com/office/drawing/2014/main" id="{4FB2523F-D949-469D-B990-B598B0650C6D}"/>
              </a:ext>
            </a:extLst>
          </p:cNvPr>
          <p:cNvSpPr txBox="1">
            <a:spLocks/>
          </p:cNvSpPr>
          <p:nvPr/>
        </p:nvSpPr>
        <p:spPr>
          <a:xfrm>
            <a:off x="3038145" y="2813734"/>
            <a:ext cx="10178322" cy="11924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cap="none" dirty="0"/>
              <a:t>Why Firebase</a:t>
            </a:r>
            <a:r>
              <a:rPr lang="tr-TR" cap="none" dirty="0"/>
              <a:t>?</a:t>
            </a:r>
            <a:endParaRPr lang="en-US" cap="none" dirty="0"/>
          </a:p>
        </p:txBody>
      </p:sp>
      <p:sp>
        <p:nvSpPr>
          <p:cNvPr id="7" name="İçerik Yer Tutucusu 2">
            <a:extLst>
              <a:ext uri="{FF2B5EF4-FFF2-40B4-BE49-F238E27FC236}">
                <a16:creationId xmlns:a16="http://schemas.microsoft.com/office/drawing/2014/main" id="{D8E302A8-27DF-4314-8AD8-FE64C9F03B53}"/>
              </a:ext>
            </a:extLst>
          </p:cNvPr>
          <p:cNvSpPr txBox="1">
            <a:spLocks/>
          </p:cNvSpPr>
          <p:nvPr/>
        </p:nvSpPr>
        <p:spPr>
          <a:xfrm>
            <a:off x="3038145" y="3720399"/>
            <a:ext cx="5885722" cy="29534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Easy to code</a:t>
            </a:r>
          </a:p>
          <a:p>
            <a:r>
              <a:rPr lang="en-US" dirty="0"/>
              <a:t>Easy to provide security</a:t>
            </a:r>
          </a:p>
          <a:p>
            <a:r>
              <a:rPr lang="en-US" dirty="0"/>
              <a:t>Easy to authenticate users</a:t>
            </a:r>
          </a:p>
          <a:p>
            <a:r>
              <a:rPr lang="en-US" dirty="0"/>
              <a:t>Real time database – Very important for chatting</a:t>
            </a:r>
          </a:p>
          <a:p>
            <a:r>
              <a:rPr lang="en-US" dirty="0"/>
              <a:t>Cloud functions written in JS</a:t>
            </a:r>
          </a:p>
        </p:txBody>
      </p:sp>
      <p:pic>
        <p:nvPicPr>
          <p:cNvPr id="2050" name="Picture 2" descr="firebase logo ile ilgili görsel sonucu">
            <a:extLst>
              <a:ext uri="{FF2B5EF4-FFF2-40B4-BE49-F238E27FC236}">
                <a16:creationId xmlns:a16="http://schemas.microsoft.com/office/drawing/2014/main" id="{E97EEAA8-382B-4742-8030-6298BC969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3" y="-186187"/>
            <a:ext cx="6561667" cy="225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esim 4" descr="metin içeren bir resim&#10;&#10;Yüksek güvenilirlikle oluşturulmuş açıklama">
            <a:extLst>
              <a:ext uri="{FF2B5EF4-FFF2-40B4-BE49-F238E27FC236}">
                <a16:creationId xmlns:a16="http://schemas.microsoft.com/office/drawing/2014/main" id="{49CC0DF6-5E7C-4609-8513-CB638D63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003" y="79814"/>
            <a:ext cx="8461196" cy="6515118"/>
          </a:xfrm>
          <a:prstGeom prst="rect">
            <a:avLst/>
          </a:prstGeom>
        </p:spPr>
      </p:pic>
      <p:sp>
        <p:nvSpPr>
          <p:cNvPr id="6" name="Metin Yer Tutucusu 5">
            <a:extLst>
              <a:ext uri="{FF2B5EF4-FFF2-40B4-BE49-F238E27FC236}">
                <a16:creationId xmlns:a16="http://schemas.microsoft.com/office/drawing/2014/main" id="{B2610246-02E4-4B83-B15A-46884123D30A}"/>
              </a:ext>
            </a:extLst>
          </p:cNvPr>
          <p:cNvSpPr>
            <a:spLocks noGrp="1"/>
          </p:cNvSpPr>
          <p:nvPr>
            <p:ph type="body" idx="1"/>
          </p:nvPr>
        </p:nvSpPr>
        <p:spPr>
          <a:xfrm rot="16200000">
            <a:off x="-1799383" y="2769980"/>
            <a:ext cx="5378345" cy="951135"/>
          </a:xfrm>
        </p:spPr>
        <p:txBody>
          <a:bodyPr>
            <a:normAutofit fontScale="92500" lnSpcReduction="20000"/>
          </a:bodyPr>
          <a:lstStyle/>
          <a:p>
            <a:pPr algn="ctr"/>
            <a:r>
              <a:rPr lang="en-US" sz="3200" dirty="0"/>
              <a:t>system</a:t>
            </a:r>
          </a:p>
          <a:p>
            <a:pPr algn="ctr"/>
            <a:r>
              <a:rPr lang="en-US" sz="3200" dirty="0"/>
              <a:t>architecture</a:t>
            </a:r>
          </a:p>
        </p:txBody>
      </p:sp>
    </p:spTree>
    <p:extLst>
      <p:ext uri="{BB962C8B-B14F-4D97-AF65-F5344CB8AC3E}">
        <p14:creationId xmlns:p14="http://schemas.microsoft.com/office/powerpoint/2010/main" val="23359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122" name="Picture 2" descr="algorithm ile ilgili görsel sonucu">
            <a:extLst>
              <a:ext uri="{FF2B5EF4-FFF2-40B4-BE49-F238E27FC236}">
                <a16:creationId xmlns:a16="http://schemas.microsoft.com/office/drawing/2014/main" id="{CC559128-4554-40F4-A4D3-C0BDA97304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192"/>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10" title="right scallop background shape">
            <a:extLst>
              <a:ext uri="{FF2B5EF4-FFF2-40B4-BE49-F238E27FC236}">
                <a16:creationId xmlns:a16="http://schemas.microsoft.com/office/drawing/2014/main" id="{5D0CF218-804B-46B7-8D12-741D899E542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137" name="Rectangle 136" title="left edge border">
            <a:extLst>
              <a:ext uri="{FF2B5EF4-FFF2-40B4-BE49-F238E27FC236}">
                <a16:creationId xmlns:a16="http://schemas.microsoft.com/office/drawing/2014/main" id="{38FCA438-C13E-4ED2-A4C4-BC1C38A056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765051" y="382385"/>
            <a:ext cx="6015897" cy="1492132"/>
          </a:xfrm>
        </p:spPr>
        <p:txBody>
          <a:bodyPr>
            <a:normAutofit/>
          </a:bodyPr>
          <a:lstStyle/>
          <a:p>
            <a:r>
              <a:rPr lang="en-US" sz="3600" cap="none"/>
              <a:t>Heart of the application:</a:t>
            </a:r>
            <a:br>
              <a:rPr lang="en-US" sz="3600" cap="none"/>
            </a:br>
            <a:r>
              <a:rPr lang="en-US" sz="3600" cap="none"/>
              <a:t>Event Matching Algorithm</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541867" y="1608667"/>
            <a:ext cx="6796779" cy="5249323"/>
          </a:xfrm>
        </p:spPr>
        <p:txBody>
          <a:bodyPr>
            <a:normAutofit/>
          </a:bodyPr>
          <a:lstStyle/>
          <a:p>
            <a:pPr>
              <a:lnSpc>
                <a:spcPct val="100000"/>
              </a:lnSpc>
            </a:pPr>
            <a:r>
              <a:rPr lang="en-US" dirty="0"/>
              <a:t>Each event has a </a:t>
            </a:r>
            <a:r>
              <a:rPr lang="en-US" dirty="0" err="1"/>
              <a:t>globalId</a:t>
            </a:r>
            <a:r>
              <a:rPr lang="en-US" dirty="0"/>
              <a:t> value that matches with a chatroom</a:t>
            </a:r>
          </a:p>
          <a:p>
            <a:pPr>
              <a:lnSpc>
                <a:spcPct val="100000"/>
              </a:lnSpc>
            </a:pPr>
            <a:r>
              <a:rPr lang="en-US" dirty="0"/>
              <a:t>Algorithm creates a matching point between events (likelihood)</a:t>
            </a:r>
          </a:p>
          <a:p>
            <a:pPr>
              <a:lnSpc>
                <a:spcPct val="100000"/>
              </a:lnSpc>
            </a:pPr>
            <a:r>
              <a:rPr lang="en-US" dirty="0"/>
              <a:t>Matching point created according to the event’s name and similarities in name</a:t>
            </a:r>
          </a:p>
          <a:p>
            <a:pPr>
              <a:lnSpc>
                <a:spcPct val="100000"/>
              </a:lnSpc>
            </a:pPr>
            <a:r>
              <a:rPr lang="en-US" dirty="0"/>
              <a:t>A threshold value used for eliminating non similar events</a:t>
            </a:r>
          </a:p>
          <a:p>
            <a:pPr>
              <a:lnSpc>
                <a:spcPct val="100000"/>
              </a:lnSpc>
            </a:pPr>
            <a:r>
              <a:rPr lang="en-US" dirty="0"/>
              <a:t>Event migrates highest point’s </a:t>
            </a:r>
            <a:r>
              <a:rPr lang="en-US" dirty="0" err="1"/>
              <a:t>globa</a:t>
            </a:r>
            <a:r>
              <a:rPr lang="tr-TR" dirty="0" err="1"/>
              <a:t>lId</a:t>
            </a:r>
            <a:endParaRPr lang="en-US" dirty="0"/>
          </a:p>
          <a:p>
            <a:pPr>
              <a:lnSpc>
                <a:spcPct val="100000"/>
              </a:lnSpc>
            </a:pPr>
            <a:r>
              <a:rPr lang="en-US" dirty="0"/>
              <a:t>If there is no event left after thresholding, a new </a:t>
            </a:r>
            <a:r>
              <a:rPr lang="en-US" dirty="0" err="1"/>
              <a:t>globalId</a:t>
            </a:r>
            <a:r>
              <a:rPr lang="en-US" dirty="0"/>
              <a:t> and chatroom created</a:t>
            </a:r>
          </a:p>
          <a:p>
            <a:pPr>
              <a:lnSpc>
                <a:spcPct val="100000"/>
              </a:lnSpc>
            </a:pPr>
            <a:endParaRPr lang="en-US" dirty="0"/>
          </a:p>
          <a:p>
            <a:pPr>
              <a:lnSpc>
                <a:spcPct val="100000"/>
              </a:lnSpc>
            </a:pPr>
            <a:endParaRPr lang="en-US" dirty="0"/>
          </a:p>
          <a:p>
            <a:pPr lvl="1">
              <a:lnSpc>
                <a:spcPct val="100000"/>
              </a:lnSpc>
            </a:pPr>
            <a:r>
              <a:rPr lang="en-US" sz="2000" dirty="0"/>
              <a:t>This algorithm has been planned to run on the cloud automatically</a:t>
            </a:r>
          </a:p>
        </p:txBody>
      </p:sp>
    </p:spTree>
    <p:extLst>
      <p:ext uri="{BB962C8B-B14F-4D97-AF65-F5344CB8AC3E}">
        <p14:creationId xmlns:p14="http://schemas.microsoft.com/office/powerpoint/2010/main" val="150940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104" name="Picture 8" descr="Hand presenting customer relationship management Free Vector">
            <a:extLst>
              <a:ext uri="{FF2B5EF4-FFF2-40B4-BE49-F238E27FC236}">
                <a16:creationId xmlns:a16="http://schemas.microsoft.com/office/drawing/2014/main" id="{6FC5AB94-1FA5-4D68-A7D6-49257176B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4" r="12277"/>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Freeform 10" title="right scallop background shape">
            <a:extLst>
              <a:ext uri="{FF2B5EF4-FFF2-40B4-BE49-F238E27FC236}">
                <a16:creationId xmlns:a16="http://schemas.microsoft.com/office/drawing/2014/main" id="{5D0CF218-804B-46B7-8D12-741D899E542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79" name="Rectangle 78" title="left edge border">
            <a:extLst>
              <a:ext uri="{FF2B5EF4-FFF2-40B4-BE49-F238E27FC236}">
                <a16:creationId xmlns:a16="http://schemas.microsoft.com/office/drawing/2014/main" id="{38FCA438-C13E-4ED2-A4C4-BC1C38A056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765051" y="382385"/>
            <a:ext cx="6015897" cy="1492132"/>
          </a:xfrm>
        </p:spPr>
        <p:txBody>
          <a:bodyPr>
            <a:normAutofit/>
          </a:bodyPr>
          <a:lstStyle/>
          <a:p>
            <a:r>
              <a:rPr lang="en-US" cap="none" dirty="0"/>
              <a:t>Other aspects of the application:</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765051" y="2286001"/>
            <a:ext cx="6015897" cy="3593591"/>
          </a:xfrm>
        </p:spPr>
        <p:txBody>
          <a:bodyPr>
            <a:normAutofit/>
          </a:bodyPr>
          <a:lstStyle/>
          <a:p>
            <a:r>
              <a:rPr lang="en-US" dirty="0"/>
              <a:t>Besides Event Matching application mostly acts as a data input output process. Most of the components take data from a source and redirects it to another source.</a:t>
            </a:r>
          </a:p>
          <a:p>
            <a:r>
              <a:rPr lang="en-US" dirty="0"/>
              <a:t>Those sources might be</a:t>
            </a:r>
          </a:p>
          <a:p>
            <a:pPr lvl="1"/>
            <a:r>
              <a:rPr lang="en-US" dirty="0"/>
              <a:t>User</a:t>
            </a:r>
          </a:p>
          <a:p>
            <a:pPr lvl="1"/>
            <a:r>
              <a:rPr lang="en-US" dirty="0"/>
              <a:t>Device Calendar</a:t>
            </a:r>
          </a:p>
          <a:p>
            <a:pPr lvl="1"/>
            <a:r>
              <a:rPr lang="en-US" dirty="0"/>
              <a:t>Database</a:t>
            </a:r>
          </a:p>
          <a:p>
            <a:pPr lvl="1"/>
            <a:r>
              <a:rPr lang="en-US" dirty="0"/>
              <a:t>Forecast Service</a:t>
            </a:r>
          </a:p>
        </p:txBody>
      </p:sp>
    </p:spTree>
    <p:extLst>
      <p:ext uri="{BB962C8B-B14F-4D97-AF65-F5344CB8AC3E}">
        <p14:creationId xmlns:p14="http://schemas.microsoft.com/office/powerpoint/2010/main" val="256120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ECD3ACD-1512-4277-B2C9-1940F9EF8840}"/>
              </a:ext>
            </a:extLst>
          </p:cNvPr>
          <p:cNvSpPr>
            <a:spLocks noGrp="1"/>
          </p:cNvSpPr>
          <p:nvPr>
            <p:ph type="title"/>
          </p:nvPr>
        </p:nvSpPr>
        <p:spPr/>
        <p:txBody>
          <a:bodyPr/>
          <a:lstStyle/>
          <a:p>
            <a:r>
              <a:rPr lang="en-US" cap="none" dirty="0"/>
              <a:t>Testing</a:t>
            </a:r>
          </a:p>
        </p:txBody>
      </p:sp>
      <p:sp>
        <p:nvSpPr>
          <p:cNvPr id="3" name="İçerik Yer Tutucusu 2">
            <a:extLst>
              <a:ext uri="{FF2B5EF4-FFF2-40B4-BE49-F238E27FC236}">
                <a16:creationId xmlns:a16="http://schemas.microsoft.com/office/drawing/2014/main" id="{FF0D4B10-9A2E-46E5-A5D5-1ED1D8355F50}"/>
              </a:ext>
            </a:extLst>
          </p:cNvPr>
          <p:cNvSpPr>
            <a:spLocks noGrp="1"/>
          </p:cNvSpPr>
          <p:nvPr>
            <p:ph idx="1"/>
          </p:nvPr>
        </p:nvSpPr>
        <p:spPr>
          <a:xfrm>
            <a:off x="1113565" y="1198008"/>
            <a:ext cx="10454547" cy="5277607"/>
          </a:xfrm>
        </p:spPr>
        <p:txBody>
          <a:bodyPr>
            <a:normAutofit lnSpcReduction="10000"/>
          </a:bodyPr>
          <a:lstStyle/>
          <a:p>
            <a:r>
              <a:rPr lang="en-US" dirty="0"/>
              <a:t>Only implemented module was login module</a:t>
            </a:r>
          </a:p>
          <a:p>
            <a:pPr lvl="1"/>
            <a:r>
              <a:rPr lang="en-US" dirty="0"/>
              <a:t>This module tested manually due to high dependence to the other APIs and User Interface</a:t>
            </a:r>
          </a:p>
          <a:p>
            <a:r>
              <a:rPr lang="en-US" dirty="0"/>
              <a:t>Test Cases</a:t>
            </a:r>
            <a:endParaRPr lang="tr-TR" dirty="0"/>
          </a:p>
          <a:p>
            <a:pPr lvl="1"/>
            <a:r>
              <a:rPr lang="en-US" dirty="0"/>
              <a:t>Login with a nonexistent user</a:t>
            </a:r>
          </a:p>
          <a:p>
            <a:pPr lvl="1"/>
            <a:r>
              <a:rPr lang="en-US" dirty="0"/>
              <a:t>Sign up as a new user</a:t>
            </a:r>
          </a:p>
          <a:p>
            <a:pPr lvl="1"/>
            <a:r>
              <a:rPr lang="en-US" dirty="0"/>
              <a:t>Login with a wrong password</a:t>
            </a:r>
          </a:p>
          <a:p>
            <a:pPr lvl="1"/>
            <a:r>
              <a:rPr lang="en-US" dirty="0"/>
              <a:t>Login with an existing user</a:t>
            </a:r>
          </a:p>
          <a:p>
            <a:pPr lvl="1"/>
            <a:r>
              <a:rPr lang="en-US" dirty="0"/>
              <a:t>Sign Up with Google</a:t>
            </a:r>
          </a:p>
          <a:p>
            <a:pPr lvl="1"/>
            <a:r>
              <a:rPr lang="en-US" dirty="0"/>
              <a:t>Sign Up with Facebook</a:t>
            </a:r>
          </a:p>
          <a:p>
            <a:pPr lvl="1"/>
            <a:r>
              <a:rPr lang="en-US" dirty="0"/>
              <a:t>Login with Google</a:t>
            </a:r>
          </a:p>
          <a:p>
            <a:pPr lvl="1"/>
            <a:r>
              <a:rPr lang="en-US" dirty="0"/>
              <a:t>Login with Facebook</a:t>
            </a:r>
          </a:p>
          <a:p>
            <a:pPr lvl="1"/>
            <a:r>
              <a:rPr lang="en-US" dirty="0"/>
              <a:t>Login with Google to an account signed up with Facebook</a:t>
            </a:r>
          </a:p>
          <a:p>
            <a:pPr lvl="1"/>
            <a:r>
              <a:rPr lang="en-US" dirty="0"/>
              <a:t>Login with Facebook to an account signed up with Google</a:t>
            </a:r>
          </a:p>
          <a:p>
            <a:pPr lvl="1"/>
            <a:r>
              <a:rPr lang="en-US" dirty="0"/>
              <a:t>Login automatically with previously authenticated device</a:t>
            </a:r>
          </a:p>
          <a:p>
            <a:pPr lvl="1"/>
            <a:endParaRPr lang="en-US" dirty="0"/>
          </a:p>
        </p:txBody>
      </p:sp>
    </p:spTree>
    <p:extLst>
      <p:ext uri="{BB962C8B-B14F-4D97-AF65-F5344CB8AC3E}">
        <p14:creationId xmlns:p14="http://schemas.microsoft.com/office/powerpoint/2010/main" val="174254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8" title="scalloped circle">
            <a:extLst>
              <a:ext uri="{FF2B5EF4-FFF2-40B4-BE49-F238E27FC236}">
                <a16:creationId xmlns:a16="http://schemas.microsoft.com/office/drawing/2014/main" id="{F2AF447E-E08D-4A51-ABEE-3A2D71E1E4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9528486 w 12192000"/>
              <a:gd name="connsiteY5" fmla="*/ 2197353 h 6858000"/>
              <a:gd name="connsiteX6" fmla="*/ 9491031 w 12192000"/>
              <a:gd name="connsiteY6" fmla="*/ 2200864 h 6858000"/>
              <a:gd name="connsiteX7" fmla="*/ 9454747 w 12192000"/>
              <a:gd name="connsiteY7" fmla="*/ 2210228 h 6858000"/>
              <a:gd name="connsiteX8" fmla="*/ 9419633 w 12192000"/>
              <a:gd name="connsiteY8" fmla="*/ 2224273 h 6858000"/>
              <a:gd name="connsiteX9" fmla="*/ 9383349 w 12192000"/>
              <a:gd name="connsiteY9" fmla="*/ 2241830 h 6858000"/>
              <a:gd name="connsiteX10" fmla="*/ 9349405 w 12192000"/>
              <a:gd name="connsiteY10" fmla="*/ 2261728 h 6858000"/>
              <a:gd name="connsiteX11" fmla="*/ 9314292 w 12192000"/>
              <a:gd name="connsiteY11" fmla="*/ 2282796 h 6858000"/>
              <a:gd name="connsiteX12" fmla="*/ 9279178 w 12192000"/>
              <a:gd name="connsiteY12" fmla="*/ 2301524 h 6858000"/>
              <a:gd name="connsiteX13" fmla="*/ 9244064 w 12192000"/>
              <a:gd name="connsiteY13" fmla="*/ 2320251 h 6858000"/>
              <a:gd name="connsiteX14" fmla="*/ 9208950 w 12192000"/>
              <a:gd name="connsiteY14" fmla="*/ 2334296 h 6858000"/>
              <a:gd name="connsiteX15" fmla="*/ 9172666 w 12192000"/>
              <a:gd name="connsiteY15" fmla="*/ 2343660 h 6858000"/>
              <a:gd name="connsiteX16" fmla="*/ 9136382 w 12192000"/>
              <a:gd name="connsiteY16" fmla="*/ 2348342 h 6858000"/>
              <a:gd name="connsiteX17" fmla="*/ 9097757 w 12192000"/>
              <a:gd name="connsiteY17" fmla="*/ 2348342 h 6858000"/>
              <a:gd name="connsiteX18" fmla="*/ 9057961 w 12192000"/>
              <a:gd name="connsiteY18" fmla="*/ 2346001 h 6858000"/>
              <a:gd name="connsiteX19" fmla="*/ 9018166 w 12192000"/>
              <a:gd name="connsiteY19" fmla="*/ 2341319 h 6858000"/>
              <a:gd name="connsiteX20" fmla="*/ 8978370 w 12192000"/>
              <a:gd name="connsiteY20" fmla="*/ 2335467 h 6858000"/>
              <a:gd name="connsiteX21" fmla="*/ 8938575 w 12192000"/>
              <a:gd name="connsiteY21" fmla="*/ 2330785 h 6858000"/>
              <a:gd name="connsiteX22" fmla="*/ 8898779 w 12192000"/>
              <a:gd name="connsiteY22" fmla="*/ 2327274 h 6858000"/>
              <a:gd name="connsiteX23" fmla="*/ 8861324 w 12192000"/>
              <a:gd name="connsiteY23" fmla="*/ 2328444 h 6858000"/>
              <a:gd name="connsiteX24" fmla="*/ 8825040 w 12192000"/>
              <a:gd name="connsiteY24" fmla="*/ 2333126 h 6858000"/>
              <a:gd name="connsiteX25" fmla="*/ 8789926 w 12192000"/>
              <a:gd name="connsiteY25" fmla="*/ 2343660 h 6858000"/>
              <a:gd name="connsiteX26" fmla="*/ 8760665 w 12192000"/>
              <a:gd name="connsiteY26" fmla="*/ 2358876 h 6858000"/>
              <a:gd name="connsiteX27" fmla="*/ 8732574 w 12192000"/>
              <a:gd name="connsiteY27" fmla="*/ 2378774 h 6858000"/>
              <a:gd name="connsiteX28" fmla="*/ 8707994 w 12192000"/>
              <a:gd name="connsiteY28" fmla="*/ 2402183 h 6858000"/>
              <a:gd name="connsiteX29" fmla="*/ 8683415 w 12192000"/>
              <a:gd name="connsiteY29" fmla="*/ 2429103 h 6858000"/>
              <a:gd name="connsiteX30" fmla="*/ 8661176 w 12192000"/>
              <a:gd name="connsiteY30" fmla="*/ 2457194 h 6858000"/>
              <a:gd name="connsiteX31" fmla="*/ 8638937 w 12192000"/>
              <a:gd name="connsiteY31" fmla="*/ 2486456 h 6858000"/>
              <a:gd name="connsiteX32" fmla="*/ 8616699 w 12192000"/>
              <a:gd name="connsiteY32" fmla="*/ 2515717 h 6858000"/>
              <a:gd name="connsiteX33" fmla="*/ 8594460 w 12192000"/>
              <a:gd name="connsiteY33" fmla="*/ 2543808 h 6858000"/>
              <a:gd name="connsiteX34" fmla="*/ 8571051 w 12192000"/>
              <a:gd name="connsiteY34" fmla="*/ 2570729 h 6858000"/>
              <a:gd name="connsiteX35" fmla="*/ 8544130 w 12192000"/>
              <a:gd name="connsiteY35" fmla="*/ 2594138 h 6858000"/>
              <a:gd name="connsiteX36" fmla="*/ 8518380 w 12192000"/>
              <a:gd name="connsiteY36" fmla="*/ 2615206 h 6858000"/>
              <a:gd name="connsiteX37" fmla="*/ 8489119 w 12192000"/>
              <a:gd name="connsiteY37" fmla="*/ 2631593 h 6858000"/>
              <a:gd name="connsiteX38" fmla="*/ 8457516 w 12192000"/>
              <a:gd name="connsiteY38" fmla="*/ 2645638 h 6858000"/>
              <a:gd name="connsiteX39" fmla="*/ 8423573 w 12192000"/>
              <a:gd name="connsiteY39" fmla="*/ 2657343 h 6858000"/>
              <a:gd name="connsiteX40" fmla="*/ 8388459 w 12192000"/>
              <a:gd name="connsiteY40" fmla="*/ 2667877 h 6858000"/>
              <a:gd name="connsiteX41" fmla="*/ 8353346 w 12192000"/>
              <a:gd name="connsiteY41" fmla="*/ 2677241 h 6858000"/>
              <a:gd name="connsiteX42" fmla="*/ 8317062 w 12192000"/>
              <a:gd name="connsiteY42" fmla="*/ 2686604 h 6858000"/>
              <a:gd name="connsiteX43" fmla="*/ 8283118 w 12192000"/>
              <a:gd name="connsiteY43" fmla="*/ 2697138 h 6858000"/>
              <a:gd name="connsiteX44" fmla="*/ 8249175 w 12192000"/>
              <a:gd name="connsiteY44" fmla="*/ 2708843 h 6858000"/>
              <a:gd name="connsiteX45" fmla="*/ 8217573 w 12192000"/>
              <a:gd name="connsiteY45" fmla="*/ 2722888 h 6858000"/>
              <a:gd name="connsiteX46" fmla="*/ 8189482 w 12192000"/>
              <a:gd name="connsiteY46" fmla="*/ 2740445 h 6858000"/>
              <a:gd name="connsiteX47" fmla="*/ 8163732 w 12192000"/>
              <a:gd name="connsiteY47" fmla="*/ 2761514 h 6858000"/>
              <a:gd name="connsiteX48" fmla="*/ 8142663 w 12192000"/>
              <a:gd name="connsiteY48" fmla="*/ 2787264 h 6858000"/>
              <a:gd name="connsiteX49" fmla="*/ 8125106 w 12192000"/>
              <a:gd name="connsiteY49" fmla="*/ 2815355 h 6858000"/>
              <a:gd name="connsiteX50" fmla="*/ 8111061 w 12192000"/>
              <a:gd name="connsiteY50" fmla="*/ 2846957 h 6858000"/>
              <a:gd name="connsiteX51" fmla="*/ 8099356 w 12192000"/>
              <a:gd name="connsiteY51" fmla="*/ 2880900 h 6858000"/>
              <a:gd name="connsiteX52" fmla="*/ 8088822 w 12192000"/>
              <a:gd name="connsiteY52" fmla="*/ 2914844 h 6858000"/>
              <a:gd name="connsiteX53" fmla="*/ 8079459 w 12192000"/>
              <a:gd name="connsiteY53" fmla="*/ 2951128 h 6858000"/>
              <a:gd name="connsiteX54" fmla="*/ 8070095 w 12192000"/>
              <a:gd name="connsiteY54" fmla="*/ 2986242 h 6858000"/>
              <a:gd name="connsiteX55" fmla="*/ 8059561 w 12192000"/>
              <a:gd name="connsiteY55" fmla="*/ 3021355 h 6858000"/>
              <a:gd name="connsiteX56" fmla="*/ 8047856 w 12192000"/>
              <a:gd name="connsiteY56" fmla="*/ 3055299 h 6858000"/>
              <a:gd name="connsiteX57" fmla="*/ 8033811 w 12192000"/>
              <a:gd name="connsiteY57" fmla="*/ 3086901 h 6858000"/>
              <a:gd name="connsiteX58" fmla="*/ 8017424 w 12192000"/>
              <a:gd name="connsiteY58" fmla="*/ 3116162 h 6858000"/>
              <a:gd name="connsiteX59" fmla="*/ 7996356 w 12192000"/>
              <a:gd name="connsiteY59" fmla="*/ 3141913 h 6858000"/>
              <a:gd name="connsiteX60" fmla="*/ 7972947 w 12192000"/>
              <a:gd name="connsiteY60" fmla="*/ 3168833 h 6858000"/>
              <a:gd name="connsiteX61" fmla="*/ 7946026 w 12192000"/>
              <a:gd name="connsiteY61" fmla="*/ 3192242 h 6858000"/>
              <a:gd name="connsiteX62" fmla="*/ 7916765 w 12192000"/>
              <a:gd name="connsiteY62" fmla="*/ 3214481 h 6858000"/>
              <a:gd name="connsiteX63" fmla="*/ 7887503 w 12192000"/>
              <a:gd name="connsiteY63" fmla="*/ 3236720 h 6858000"/>
              <a:gd name="connsiteX64" fmla="*/ 7858242 w 12192000"/>
              <a:gd name="connsiteY64" fmla="*/ 3258958 h 6858000"/>
              <a:gd name="connsiteX65" fmla="*/ 7830151 w 12192000"/>
              <a:gd name="connsiteY65" fmla="*/ 3281197 h 6858000"/>
              <a:gd name="connsiteX66" fmla="*/ 7803230 w 12192000"/>
              <a:gd name="connsiteY66" fmla="*/ 3305777 h 6858000"/>
              <a:gd name="connsiteX67" fmla="*/ 7779821 w 12192000"/>
              <a:gd name="connsiteY67" fmla="*/ 3330356 h 6858000"/>
              <a:gd name="connsiteX68" fmla="*/ 7759923 w 12192000"/>
              <a:gd name="connsiteY68" fmla="*/ 3358447 h 6858000"/>
              <a:gd name="connsiteX69" fmla="*/ 7744708 w 12192000"/>
              <a:gd name="connsiteY69" fmla="*/ 3387709 h 6858000"/>
              <a:gd name="connsiteX70" fmla="*/ 7734173 w 12192000"/>
              <a:gd name="connsiteY70" fmla="*/ 3422822 h 6858000"/>
              <a:gd name="connsiteX71" fmla="*/ 7729492 w 12192000"/>
              <a:gd name="connsiteY71" fmla="*/ 3459107 h 6858000"/>
              <a:gd name="connsiteX72" fmla="*/ 7728321 w 12192000"/>
              <a:gd name="connsiteY72" fmla="*/ 3496561 h 6858000"/>
              <a:gd name="connsiteX73" fmla="*/ 7731832 w 12192000"/>
              <a:gd name="connsiteY73" fmla="*/ 3536357 h 6858000"/>
              <a:gd name="connsiteX74" fmla="*/ 7736514 w 12192000"/>
              <a:gd name="connsiteY74" fmla="*/ 3576152 h 6858000"/>
              <a:gd name="connsiteX75" fmla="*/ 7742367 w 12192000"/>
              <a:gd name="connsiteY75" fmla="*/ 3615948 h 6858000"/>
              <a:gd name="connsiteX76" fmla="*/ 7747048 w 12192000"/>
              <a:gd name="connsiteY76" fmla="*/ 3655744 h 6858000"/>
              <a:gd name="connsiteX77" fmla="*/ 7749389 w 12192000"/>
              <a:gd name="connsiteY77" fmla="*/ 3695539 h 6858000"/>
              <a:gd name="connsiteX78" fmla="*/ 7749389 w 12192000"/>
              <a:gd name="connsiteY78" fmla="*/ 3734164 h 6858000"/>
              <a:gd name="connsiteX79" fmla="*/ 7744708 w 12192000"/>
              <a:gd name="connsiteY79" fmla="*/ 3770449 h 6858000"/>
              <a:gd name="connsiteX80" fmla="*/ 7735344 w 12192000"/>
              <a:gd name="connsiteY80" fmla="*/ 3806733 h 6858000"/>
              <a:gd name="connsiteX81" fmla="*/ 7721298 w 12192000"/>
              <a:gd name="connsiteY81" fmla="*/ 3840676 h 6858000"/>
              <a:gd name="connsiteX82" fmla="*/ 7703741 w 12192000"/>
              <a:gd name="connsiteY82" fmla="*/ 3875790 h 6858000"/>
              <a:gd name="connsiteX83" fmla="*/ 7683844 w 12192000"/>
              <a:gd name="connsiteY83" fmla="*/ 3910903 h 6858000"/>
              <a:gd name="connsiteX84" fmla="*/ 7662775 w 12192000"/>
              <a:gd name="connsiteY84" fmla="*/ 3946017 h 6858000"/>
              <a:gd name="connsiteX85" fmla="*/ 7642878 w 12192000"/>
              <a:gd name="connsiteY85" fmla="*/ 3979961 h 6858000"/>
              <a:gd name="connsiteX86" fmla="*/ 7625321 w 12192000"/>
              <a:gd name="connsiteY86" fmla="*/ 4016245 h 6858000"/>
              <a:gd name="connsiteX87" fmla="*/ 7611275 w 12192000"/>
              <a:gd name="connsiteY87" fmla="*/ 4051358 h 6858000"/>
              <a:gd name="connsiteX88" fmla="*/ 7601912 w 12192000"/>
              <a:gd name="connsiteY88" fmla="*/ 4087643 h 6858000"/>
              <a:gd name="connsiteX89" fmla="*/ 7598400 w 12192000"/>
              <a:gd name="connsiteY89" fmla="*/ 4125097 h 6858000"/>
              <a:gd name="connsiteX90" fmla="*/ 7601912 w 12192000"/>
              <a:gd name="connsiteY90" fmla="*/ 4162552 h 6858000"/>
              <a:gd name="connsiteX91" fmla="*/ 7611275 w 12192000"/>
              <a:gd name="connsiteY91" fmla="*/ 4198836 h 6858000"/>
              <a:gd name="connsiteX92" fmla="*/ 7625321 w 12192000"/>
              <a:gd name="connsiteY92" fmla="*/ 4233950 h 6858000"/>
              <a:gd name="connsiteX93" fmla="*/ 7642878 w 12192000"/>
              <a:gd name="connsiteY93" fmla="*/ 4270234 h 6858000"/>
              <a:gd name="connsiteX94" fmla="*/ 7662775 w 12192000"/>
              <a:gd name="connsiteY94" fmla="*/ 4304177 h 6858000"/>
              <a:gd name="connsiteX95" fmla="*/ 7683844 w 12192000"/>
              <a:gd name="connsiteY95" fmla="*/ 4339291 h 6858000"/>
              <a:gd name="connsiteX96" fmla="*/ 7703741 w 12192000"/>
              <a:gd name="connsiteY96" fmla="*/ 4374405 h 6858000"/>
              <a:gd name="connsiteX97" fmla="*/ 7721298 w 12192000"/>
              <a:gd name="connsiteY97" fmla="*/ 4409519 h 6858000"/>
              <a:gd name="connsiteX98" fmla="*/ 7735344 w 12192000"/>
              <a:gd name="connsiteY98" fmla="*/ 4443462 h 6858000"/>
              <a:gd name="connsiteX99" fmla="*/ 7744708 w 12192000"/>
              <a:gd name="connsiteY99" fmla="*/ 4479746 h 6858000"/>
              <a:gd name="connsiteX100" fmla="*/ 7749389 w 12192000"/>
              <a:gd name="connsiteY100" fmla="*/ 4516030 h 6858000"/>
              <a:gd name="connsiteX101" fmla="*/ 7749389 w 12192000"/>
              <a:gd name="connsiteY101" fmla="*/ 4554655 h 6858000"/>
              <a:gd name="connsiteX102" fmla="*/ 7747048 w 12192000"/>
              <a:gd name="connsiteY102" fmla="*/ 4594451 h 6858000"/>
              <a:gd name="connsiteX103" fmla="*/ 7742367 w 12192000"/>
              <a:gd name="connsiteY103" fmla="*/ 4634247 h 6858000"/>
              <a:gd name="connsiteX104" fmla="*/ 7736514 w 12192000"/>
              <a:gd name="connsiteY104" fmla="*/ 4674042 h 6858000"/>
              <a:gd name="connsiteX105" fmla="*/ 7731832 w 12192000"/>
              <a:gd name="connsiteY105" fmla="*/ 4713838 h 6858000"/>
              <a:gd name="connsiteX106" fmla="*/ 7728321 w 12192000"/>
              <a:gd name="connsiteY106" fmla="*/ 4753633 h 6858000"/>
              <a:gd name="connsiteX107" fmla="*/ 7729492 w 12192000"/>
              <a:gd name="connsiteY107" fmla="*/ 4791088 h 6858000"/>
              <a:gd name="connsiteX108" fmla="*/ 7734173 w 12192000"/>
              <a:gd name="connsiteY108" fmla="*/ 4827372 h 6858000"/>
              <a:gd name="connsiteX109" fmla="*/ 7744708 w 12192000"/>
              <a:gd name="connsiteY109" fmla="*/ 4862486 h 6858000"/>
              <a:gd name="connsiteX110" fmla="*/ 7759923 w 12192000"/>
              <a:gd name="connsiteY110" fmla="*/ 4891747 h 6858000"/>
              <a:gd name="connsiteX111" fmla="*/ 7779821 w 12192000"/>
              <a:gd name="connsiteY111" fmla="*/ 4919838 h 6858000"/>
              <a:gd name="connsiteX112" fmla="*/ 7803230 w 12192000"/>
              <a:gd name="connsiteY112" fmla="*/ 4944418 h 6858000"/>
              <a:gd name="connsiteX113" fmla="*/ 7830151 w 12192000"/>
              <a:gd name="connsiteY113" fmla="*/ 4968998 h 6858000"/>
              <a:gd name="connsiteX114" fmla="*/ 7858242 w 12192000"/>
              <a:gd name="connsiteY114" fmla="*/ 4991236 h 6858000"/>
              <a:gd name="connsiteX115" fmla="*/ 7887503 w 12192000"/>
              <a:gd name="connsiteY115" fmla="*/ 5013475 h 6858000"/>
              <a:gd name="connsiteX116" fmla="*/ 7916765 w 12192000"/>
              <a:gd name="connsiteY116" fmla="*/ 5035714 h 6858000"/>
              <a:gd name="connsiteX117" fmla="*/ 7946026 w 12192000"/>
              <a:gd name="connsiteY117" fmla="*/ 5057952 h 6858000"/>
              <a:gd name="connsiteX118" fmla="*/ 7972947 w 12192000"/>
              <a:gd name="connsiteY118" fmla="*/ 5081362 h 6858000"/>
              <a:gd name="connsiteX119" fmla="*/ 7996356 w 12192000"/>
              <a:gd name="connsiteY119" fmla="*/ 5108282 h 6858000"/>
              <a:gd name="connsiteX120" fmla="*/ 8017424 w 12192000"/>
              <a:gd name="connsiteY120" fmla="*/ 5134032 h 6858000"/>
              <a:gd name="connsiteX121" fmla="*/ 8033811 w 12192000"/>
              <a:gd name="connsiteY121" fmla="*/ 5163294 h 6858000"/>
              <a:gd name="connsiteX122" fmla="*/ 8047856 w 12192000"/>
              <a:gd name="connsiteY122" fmla="*/ 5194896 h 6858000"/>
              <a:gd name="connsiteX123" fmla="*/ 8059561 w 12192000"/>
              <a:gd name="connsiteY123" fmla="*/ 5228839 h 6858000"/>
              <a:gd name="connsiteX124" fmla="*/ 8070095 w 12192000"/>
              <a:gd name="connsiteY124" fmla="*/ 5263953 h 6858000"/>
              <a:gd name="connsiteX125" fmla="*/ 8079459 w 12192000"/>
              <a:gd name="connsiteY125" fmla="*/ 5299067 h 6858000"/>
              <a:gd name="connsiteX126" fmla="*/ 8088822 w 12192000"/>
              <a:gd name="connsiteY126" fmla="*/ 5335351 h 6858000"/>
              <a:gd name="connsiteX127" fmla="*/ 8099356 w 12192000"/>
              <a:gd name="connsiteY127" fmla="*/ 5369294 h 6858000"/>
              <a:gd name="connsiteX128" fmla="*/ 8111061 w 12192000"/>
              <a:gd name="connsiteY128" fmla="*/ 5403238 h 6858000"/>
              <a:gd name="connsiteX129" fmla="*/ 8125106 w 12192000"/>
              <a:gd name="connsiteY129" fmla="*/ 5434840 h 6858000"/>
              <a:gd name="connsiteX130" fmla="*/ 8142663 w 12192000"/>
              <a:gd name="connsiteY130" fmla="*/ 5462931 h 6858000"/>
              <a:gd name="connsiteX131" fmla="*/ 8163732 w 12192000"/>
              <a:gd name="connsiteY131" fmla="*/ 5488681 h 6858000"/>
              <a:gd name="connsiteX132" fmla="*/ 8189482 w 12192000"/>
              <a:gd name="connsiteY132" fmla="*/ 5509749 h 6858000"/>
              <a:gd name="connsiteX133" fmla="*/ 8217573 w 12192000"/>
              <a:gd name="connsiteY133" fmla="*/ 5527306 h 6858000"/>
              <a:gd name="connsiteX134" fmla="*/ 8249175 w 12192000"/>
              <a:gd name="connsiteY134" fmla="*/ 5541352 h 6858000"/>
              <a:gd name="connsiteX135" fmla="*/ 8283118 w 12192000"/>
              <a:gd name="connsiteY135" fmla="*/ 5553056 h 6858000"/>
              <a:gd name="connsiteX136" fmla="*/ 8317062 w 12192000"/>
              <a:gd name="connsiteY136" fmla="*/ 5563590 h 6858000"/>
              <a:gd name="connsiteX137" fmla="*/ 8353346 w 12192000"/>
              <a:gd name="connsiteY137" fmla="*/ 5572954 h 6858000"/>
              <a:gd name="connsiteX138" fmla="*/ 8388459 w 12192000"/>
              <a:gd name="connsiteY138" fmla="*/ 5582318 h 6858000"/>
              <a:gd name="connsiteX139" fmla="*/ 8423573 w 12192000"/>
              <a:gd name="connsiteY139" fmla="*/ 5592852 h 6858000"/>
              <a:gd name="connsiteX140" fmla="*/ 8457516 w 12192000"/>
              <a:gd name="connsiteY140" fmla="*/ 5604556 h 6858000"/>
              <a:gd name="connsiteX141" fmla="*/ 8489119 w 12192000"/>
              <a:gd name="connsiteY141" fmla="*/ 5618602 h 6858000"/>
              <a:gd name="connsiteX142" fmla="*/ 8518380 w 12192000"/>
              <a:gd name="connsiteY142" fmla="*/ 5634988 h 6858000"/>
              <a:gd name="connsiteX143" fmla="*/ 8544130 w 12192000"/>
              <a:gd name="connsiteY143" fmla="*/ 5656057 h 6858000"/>
              <a:gd name="connsiteX144" fmla="*/ 8571051 w 12192000"/>
              <a:gd name="connsiteY144" fmla="*/ 5679466 h 6858000"/>
              <a:gd name="connsiteX145" fmla="*/ 8594460 w 12192000"/>
              <a:gd name="connsiteY145" fmla="*/ 5706386 h 6858000"/>
              <a:gd name="connsiteX146" fmla="*/ 8616699 w 12192000"/>
              <a:gd name="connsiteY146" fmla="*/ 5734477 h 6858000"/>
              <a:gd name="connsiteX147" fmla="*/ 8638937 w 12192000"/>
              <a:gd name="connsiteY147" fmla="*/ 5763739 h 6858000"/>
              <a:gd name="connsiteX148" fmla="*/ 8661176 w 12192000"/>
              <a:gd name="connsiteY148" fmla="*/ 5793000 h 6858000"/>
              <a:gd name="connsiteX149" fmla="*/ 8683415 w 12192000"/>
              <a:gd name="connsiteY149" fmla="*/ 5821091 h 6858000"/>
              <a:gd name="connsiteX150" fmla="*/ 8707994 w 12192000"/>
              <a:gd name="connsiteY150" fmla="*/ 5848012 h 6858000"/>
              <a:gd name="connsiteX151" fmla="*/ 8732574 w 12192000"/>
              <a:gd name="connsiteY151" fmla="*/ 5871421 h 6858000"/>
              <a:gd name="connsiteX152" fmla="*/ 8760665 w 12192000"/>
              <a:gd name="connsiteY152" fmla="*/ 5891319 h 6858000"/>
              <a:gd name="connsiteX153" fmla="*/ 8789926 w 12192000"/>
              <a:gd name="connsiteY153" fmla="*/ 5906535 h 6858000"/>
              <a:gd name="connsiteX154" fmla="*/ 8825040 w 12192000"/>
              <a:gd name="connsiteY154" fmla="*/ 5917069 h 6858000"/>
              <a:gd name="connsiteX155" fmla="*/ 8861324 w 12192000"/>
              <a:gd name="connsiteY155" fmla="*/ 5921751 h 6858000"/>
              <a:gd name="connsiteX156" fmla="*/ 8898779 w 12192000"/>
              <a:gd name="connsiteY156" fmla="*/ 5922921 h 6858000"/>
              <a:gd name="connsiteX157" fmla="*/ 8938575 w 12192000"/>
              <a:gd name="connsiteY157" fmla="*/ 5919410 h 6858000"/>
              <a:gd name="connsiteX158" fmla="*/ 8978370 w 12192000"/>
              <a:gd name="connsiteY158" fmla="*/ 5914728 h 6858000"/>
              <a:gd name="connsiteX159" fmla="*/ 9018166 w 12192000"/>
              <a:gd name="connsiteY159" fmla="*/ 5908876 h 6858000"/>
              <a:gd name="connsiteX160" fmla="*/ 9057961 w 12192000"/>
              <a:gd name="connsiteY160" fmla="*/ 5904194 h 6858000"/>
              <a:gd name="connsiteX161" fmla="*/ 9097757 w 12192000"/>
              <a:gd name="connsiteY161" fmla="*/ 5901853 h 6858000"/>
              <a:gd name="connsiteX162" fmla="*/ 9136382 w 12192000"/>
              <a:gd name="connsiteY162" fmla="*/ 5901853 h 6858000"/>
              <a:gd name="connsiteX163" fmla="*/ 9172666 w 12192000"/>
              <a:gd name="connsiteY163" fmla="*/ 5906535 h 6858000"/>
              <a:gd name="connsiteX164" fmla="*/ 9208950 w 12192000"/>
              <a:gd name="connsiteY164" fmla="*/ 5915898 h 6858000"/>
              <a:gd name="connsiteX165" fmla="*/ 9244064 w 12192000"/>
              <a:gd name="connsiteY165" fmla="*/ 5929944 h 6858000"/>
              <a:gd name="connsiteX166" fmla="*/ 9279178 w 12192000"/>
              <a:gd name="connsiteY166" fmla="*/ 5948671 h 6858000"/>
              <a:gd name="connsiteX167" fmla="*/ 9314292 w 12192000"/>
              <a:gd name="connsiteY167" fmla="*/ 5967398 h 6858000"/>
              <a:gd name="connsiteX168" fmla="*/ 9349405 w 12192000"/>
              <a:gd name="connsiteY168" fmla="*/ 5988467 h 6858000"/>
              <a:gd name="connsiteX169" fmla="*/ 9383349 w 12192000"/>
              <a:gd name="connsiteY169" fmla="*/ 6008364 h 6858000"/>
              <a:gd name="connsiteX170" fmla="*/ 9419633 w 12192000"/>
              <a:gd name="connsiteY170" fmla="*/ 6025921 h 6858000"/>
              <a:gd name="connsiteX171" fmla="*/ 9454747 w 12192000"/>
              <a:gd name="connsiteY171" fmla="*/ 6039967 h 6858000"/>
              <a:gd name="connsiteX172" fmla="*/ 9491031 w 12192000"/>
              <a:gd name="connsiteY172" fmla="*/ 6049331 h 6858000"/>
              <a:gd name="connsiteX173" fmla="*/ 9528486 w 12192000"/>
              <a:gd name="connsiteY173" fmla="*/ 6052842 h 6858000"/>
              <a:gd name="connsiteX174" fmla="*/ 9565940 w 12192000"/>
              <a:gd name="connsiteY174" fmla="*/ 6049331 h 6858000"/>
              <a:gd name="connsiteX175" fmla="*/ 9602224 w 12192000"/>
              <a:gd name="connsiteY175" fmla="*/ 6039967 h 6858000"/>
              <a:gd name="connsiteX176" fmla="*/ 9637338 w 12192000"/>
              <a:gd name="connsiteY176" fmla="*/ 6025921 h 6858000"/>
              <a:gd name="connsiteX177" fmla="*/ 9673622 w 12192000"/>
              <a:gd name="connsiteY177" fmla="*/ 6008364 h 6858000"/>
              <a:gd name="connsiteX178" fmla="*/ 9707566 w 12192000"/>
              <a:gd name="connsiteY178" fmla="*/ 5988467 h 6858000"/>
              <a:gd name="connsiteX179" fmla="*/ 9742679 w 12192000"/>
              <a:gd name="connsiteY179" fmla="*/ 5967398 h 6858000"/>
              <a:gd name="connsiteX180" fmla="*/ 9777793 w 12192000"/>
              <a:gd name="connsiteY180" fmla="*/ 5948671 h 6858000"/>
              <a:gd name="connsiteX181" fmla="*/ 9812907 w 12192000"/>
              <a:gd name="connsiteY181" fmla="*/ 5929944 h 6858000"/>
              <a:gd name="connsiteX182" fmla="*/ 9846850 w 12192000"/>
              <a:gd name="connsiteY182" fmla="*/ 5915898 h 6858000"/>
              <a:gd name="connsiteX183" fmla="*/ 9884305 w 12192000"/>
              <a:gd name="connsiteY183" fmla="*/ 5906535 h 6858000"/>
              <a:gd name="connsiteX184" fmla="*/ 9920589 w 12192000"/>
              <a:gd name="connsiteY184" fmla="*/ 5901853 h 6858000"/>
              <a:gd name="connsiteX185" fmla="*/ 9959214 w 12192000"/>
              <a:gd name="connsiteY185" fmla="*/ 5901853 h 6858000"/>
              <a:gd name="connsiteX186" fmla="*/ 9999010 w 12192000"/>
              <a:gd name="connsiteY186" fmla="*/ 5904194 h 6858000"/>
              <a:gd name="connsiteX187" fmla="*/ 10038805 w 12192000"/>
              <a:gd name="connsiteY187" fmla="*/ 5908876 h 6858000"/>
              <a:gd name="connsiteX188" fmla="*/ 10078601 w 12192000"/>
              <a:gd name="connsiteY188" fmla="*/ 5914728 h 6858000"/>
              <a:gd name="connsiteX189" fmla="*/ 10118396 w 12192000"/>
              <a:gd name="connsiteY189" fmla="*/ 5919410 h 6858000"/>
              <a:gd name="connsiteX190" fmla="*/ 10158192 w 12192000"/>
              <a:gd name="connsiteY190" fmla="*/ 5922921 h 6858000"/>
              <a:gd name="connsiteX191" fmla="*/ 10195647 w 12192000"/>
              <a:gd name="connsiteY191" fmla="*/ 5921751 h 6858000"/>
              <a:gd name="connsiteX192" fmla="*/ 10231931 w 12192000"/>
              <a:gd name="connsiteY192" fmla="*/ 5917069 h 6858000"/>
              <a:gd name="connsiteX193" fmla="*/ 10267044 w 12192000"/>
              <a:gd name="connsiteY193" fmla="*/ 5906535 h 6858000"/>
              <a:gd name="connsiteX194" fmla="*/ 10296306 w 12192000"/>
              <a:gd name="connsiteY194" fmla="*/ 5891319 h 6858000"/>
              <a:gd name="connsiteX195" fmla="*/ 10324397 w 12192000"/>
              <a:gd name="connsiteY195" fmla="*/ 5871421 h 6858000"/>
              <a:gd name="connsiteX196" fmla="*/ 10348977 w 12192000"/>
              <a:gd name="connsiteY196" fmla="*/ 5848012 h 6858000"/>
              <a:gd name="connsiteX197" fmla="*/ 10373556 w 12192000"/>
              <a:gd name="connsiteY197" fmla="*/ 5821091 h 6858000"/>
              <a:gd name="connsiteX198" fmla="*/ 10395795 w 12192000"/>
              <a:gd name="connsiteY198" fmla="*/ 5793000 h 6858000"/>
              <a:gd name="connsiteX199" fmla="*/ 10418034 w 12192000"/>
              <a:gd name="connsiteY199" fmla="*/ 5763739 h 6858000"/>
              <a:gd name="connsiteX200" fmla="*/ 10440272 w 12192000"/>
              <a:gd name="connsiteY200" fmla="*/ 5734477 h 6858000"/>
              <a:gd name="connsiteX201" fmla="*/ 10462511 w 12192000"/>
              <a:gd name="connsiteY201" fmla="*/ 5706386 h 6858000"/>
              <a:gd name="connsiteX202" fmla="*/ 10485920 w 12192000"/>
              <a:gd name="connsiteY202" fmla="*/ 5679466 h 6858000"/>
              <a:gd name="connsiteX203" fmla="*/ 10512841 w 12192000"/>
              <a:gd name="connsiteY203" fmla="*/ 5656057 h 6858000"/>
              <a:gd name="connsiteX204" fmla="*/ 10538591 w 12192000"/>
              <a:gd name="connsiteY204" fmla="*/ 5634988 h 6858000"/>
              <a:gd name="connsiteX205" fmla="*/ 10567852 w 12192000"/>
              <a:gd name="connsiteY205" fmla="*/ 5618602 h 6858000"/>
              <a:gd name="connsiteX206" fmla="*/ 10599455 w 12192000"/>
              <a:gd name="connsiteY206" fmla="*/ 5604556 h 6858000"/>
              <a:gd name="connsiteX207" fmla="*/ 10633398 w 12192000"/>
              <a:gd name="connsiteY207" fmla="*/ 5592852 h 6858000"/>
              <a:gd name="connsiteX208" fmla="*/ 10668512 w 12192000"/>
              <a:gd name="connsiteY208" fmla="*/ 5582318 h 6858000"/>
              <a:gd name="connsiteX209" fmla="*/ 10703626 w 12192000"/>
              <a:gd name="connsiteY209" fmla="*/ 5572954 h 6858000"/>
              <a:gd name="connsiteX210" fmla="*/ 10739910 w 12192000"/>
              <a:gd name="connsiteY210" fmla="*/ 5563590 h 6858000"/>
              <a:gd name="connsiteX211" fmla="*/ 10773853 w 12192000"/>
              <a:gd name="connsiteY211" fmla="*/ 5553056 h 6858000"/>
              <a:gd name="connsiteX212" fmla="*/ 10807796 w 12192000"/>
              <a:gd name="connsiteY212" fmla="*/ 5541352 h 6858000"/>
              <a:gd name="connsiteX213" fmla="*/ 10839399 w 12192000"/>
              <a:gd name="connsiteY213" fmla="*/ 5527306 h 6858000"/>
              <a:gd name="connsiteX214" fmla="*/ 10867490 w 12192000"/>
              <a:gd name="connsiteY214" fmla="*/ 5509749 h 6858000"/>
              <a:gd name="connsiteX215" fmla="*/ 10893240 w 12192000"/>
              <a:gd name="connsiteY215" fmla="*/ 5488681 h 6858000"/>
              <a:gd name="connsiteX216" fmla="*/ 10914308 w 12192000"/>
              <a:gd name="connsiteY216" fmla="*/ 5462931 h 6858000"/>
              <a:gd name="connsiteX217" fmla="*/ 10931865 w 12192000"/>
              <a:gd name="connsiteY217" fmla="*/ 5434840 h 6858000"/>
              <a:gd name="connsiteX218" fmla="*/ 10945910 w 12192000"/>
              <a:gd name="connsiteY218" fmla="*/ 5403238 h 6858000"/>
              <a:gd name="connsiteX219" fmla="*/ 10957615 w 12192000"/>
              <a:gd name="connsiteY219" fmla="*/ 5369294 h 6858000"/>
              <a:gd name="connsiteX220" fmla="*/ 10968149 w 12192000"/>
              <a:gd name="connsiteY220" fmla="*/ 5335351 h 6858000"/>
              <a:gd name="connsiteX221" fmla="*/ 10977513 w 12192000"/>
              <a:gd name="connsiteY221" fmla="*/ 5299067 h 6858000"/>
              <a:gd name="connsiteX222" fmla="*/ 10986876 w 12192000"/>
              <a:gd name="connsiteY222" fmla="*/ 5263953 h 6858000"/>
              <a:gd name="connsiteX223" fmla="*/ 10997410 w 12192000"/>
              <a:gd name="connsiteY223" fmla="*/ 5228839 h 6858000"/>
              <a:gd name="connsiteX224" fmla="*/ 11009115 w 12192000"/>
              <a:gd name="connsiteY224" fmla="*/ 5194896 h 6858000"/>
              <a:gd name="connsiteX225" fmla="*/ 11023160 w 12192000"/>
              <a:gd name="connsiteY225" fmla="*/ 5163294 h 6858000"/>
              <a:gd name="connsiteX226" fmla="*/ 11039547 w 12192000"/>
              <a:gd name="connsiteY226" fmla="*/ 5134032 h 6858000"/>
              <a:gd name="connsiteX227" fmla="*/ 11060615 w 12192000"/>
              <a:gd name="connsiteY227" fmla="*/ 5108282 h 6858000"/>
              <a:gd name="connsiteX228" fmla="*/ 11084024 w 12192000"/>
              <a:gd name="connsiteY228" fmla="*/ 5081362 h 6858000"/>
              <a:gd name="connsiteX229" fmla="*/ 11110945 w 12192000"/>
              <a:gd name="connsiteY229" fmla="*/ 5057952 h 6858000"/>
              <a:gd name="connsiteX230" fmla="*/ 11139036 w 12192000"/>
              <a:gd name="connsiteY230" fmla="*/ 5035714 h 6858000"/>
              <a:gd name="connsiteX231" fmla="*/ 11169468 w 12192000"/>
              <a:gd name="connsiteY231" fmla="*/ 5013475 h 6858000"/>
              <a:gd name="connsiteX232" fmla="*/ 11198729 w 12192000"/>
              <a:gd name="connsiteY232" fmla="*/ 4991236 h 6858000"/>
              <a:gd name="connsiteX233" fmla="*/ 11226820 w 12192000"/>
              <a:gd name="connsiteY233" fmla="*/ 4968998 h 6858000"/>
              <a:gd name="connsiteX234" fmla="*/ 11253741 w 12192000"/>
              <a:gd name="connsiteY234" fmla="*/ 4944418 h 6858000"/>
              <a:gd name="connsiteX235" fmla="*/ 11277150 w 12192000"/>
              <a:gd name="connsiteY235" fmla="*/ 4919838 h 6858000"/>
              <a:gd name="connsiteX236" fmla="*/ 11297048 w 12192000"/>
              <a:gd name="connsiteY236" fmla="*/ 4891747 h 6858000"/>
              <a:gd name="connsiteX237" fmla="*/ 11312264 w 12192000"/>
              <a:gd name="connsiteY237" fmla="*/ 4862486 h 6858000"/>
              <a:gd name="connsiteX238" fmla="*/ 11322798 w 12192000"/>
              <a:gd name="connsiteY238" fmla="*/ 4827372 h 6858000"/>
              <a:gd name="connsiteX239" fmla="*/ 11327480 w 12192000"/>
              <a:gd name="connsiteY239" fmla="*/ 4791088 h 6858000"/>
              <a:gd name="connsiteX240" fmla="*/ 11328650 w 12192000"/>
              <a:gd name="connsiteY240" fmla="*/ 4753633 h 6858000"/>
              <a:gd name="connsiteX241" fmla="*/ 11325139 w 12192000"/>
              <a:gd name="connsiteY241" fmla="*/ 4713838 h 6858000"/>
              <a:gd name="connsiteX242" fmla="*/ 11320457 w 12192000"/>
              <a:gd name="connsiteY242" fmla="*/ 4674042 h 6858000"/>
              <a:gd name="connsiteX243" fmla="*/ 11314605 w 12192000"/>
              <a:gd name="connsiteY243" fmla="*/ 4634247 h 6858000"/>
              <a:gd name="connsiteX244" fmla="*/ 11309923 w 12192000"/>
              <a:gd name="connsiteY244" fmla="*/ 4594451 h 6858000"/>
              <a:gd name="connsiteX245" fmla="*/ 11307582 w 12192000"/>
              <a:gd name="connsiteY245" fmla="*/ 4554655 h 6858000"/>
              <a:gd name="connsiteX246" fmla="*/ 11307582 w 12192000"/>
              <a:gd name="connsiteY246" fmla="*/ 4516030 h 6858000"/>
              <a:gd name="connsiteX247" fmla="*/ 11312264 w 12192000"/>
              <a:gd name="connsiteY247" fmla="*/ 4479746 h 6858000"/>
              <a:gd name="connsiteX248" fmla="*/ 11321628 w 12192000"/>
              <a:gd name="connsiteY248" fmla="*/ 4443462 h 6858000"/>
              <a:gd name="connsiteX249" fmla="*/ 11335673 w 12192000"/>
              <a:gd name="connsiteY249" fmla="*/ 4409519 h 6858000"/>
              <a:gd name="connsiteX250" fmla="*/ 11354400 w 12192000"/>
              <a:gd name="connsiteY250" fmla="*/ 4374405 h 6858000"/>
              <a:gd name="connsiteX251" fmla="*/ 11373128 w 12192000"/>
              <a:gd name="connsiteY251" fmla="*/ 4339291 h 6858000"/>
              <a:gd name="connsiteX252" fmla="*/ 11394196 w 12192000"/>
              <a:gd name="connsiteY252" fmla="*/ 4304177 h 6858000"/>
              <a:gd name="connsiteX253" fmla="*/ 11414094 w 12192000"/>
              <a:gd name="connsiteY253" fmla="*/ 4270234 h 6858000"/>
              <a:gd name="connsiteX254" fmla="*/ 11431650 w 12192000"/>
              <a:gd name="connsiteY254" fmla="*/ 4233950 h 6858000"/>
              <a:gd name="connsiteX255" fmla="*/ 11445696 w 12192000"/>
              <a:gd name="connsiteY255" fmla="*/ 4198836 h 6858000"/>
              <a:gd name="connsiteX256" fmla="*/ 11455060 w 12192000"/>
              <a:gd name="connsiteY256" fmla="*/ 4162552 h 6858000"/>
              <a:gd name="connsiteX257" fmla="*/ 11458571 w 12192000"/>
              <a:gd name="connsiteY257" fmla="*/ 4125097 h 6858000"/>
              <a:gd name="connsiteX258" fmla="*/ 11455060 w 12192000"/>
              <a:gd name="connsiteY258" fmla="*/ 4087643 h 6858000"/>
              <a:gd name="connsiteX259" fmla="*/ 11445696 w 12192000"/>
              <a:gd name="connsiteY259" fmla="*/ 4051358 h 6858000"/>
              <a:gd name="connsiteX260" fmla="*/ 11431650 w 12192000"/>
              <a:gd name="connsiteY260" fmla="*/ 4016245 h 6858000"/>
              <a:gd name="connsiteX261" fmla="*/ 11414094 w 12192000"/>
              <a:gd name="connsiteY261" fmla="*/ 3979961 h 6858000"/>
              <a:gd name="connsiteX262" fmla="*/ 11394196 w 12192000"/>
              <a:gd name="connsiteY262" fmla="*/ 3946017 h 6858000"/>
              <a:gd name="connsiteX263" fmla="*/ 11373128 w 12192000"/>
              <a:gd name="connsiteY263" fmla="*/ 3910903 h 6858000"/>
              <a:gd name="connsiteX264" fmla="*/ 11354400 w 12192000"/>
              <a:gd name="connsiteY264" fmla="*/ 3875790 h 6858000"/>
              <a:gd name="connsiteX265" fmla="*/ 11335673 w 12192000"/>
              <a:gd name="connsiteY265" fmla="*/ 3840676 h 6858000"/>
              <a:gd name="connsiteX266" fmla="*/ 11321628 w 12192000"/>
              <a:gd name="connsiteY266" fmla="*/ 3806733 h 6858000"/>
              <a:gd name="connsiteX267" fmla="*/ 11312264 w 12192000"/>
              <a:gd name="connsiteY267" fmla="*/ 3770449 h 6858000"/>
              <a:gd name="connsiteX268" fmla="*/ 11307582 w 12192000"/>
              <a:gd name="connsiteY268" fmla="*/ 3734164 h 6858000"/>
              <a:gd name="connsiteX269" fmla="*/ 11307582 w 12192000"/>
              <a:gd name="connsiteY269" fmla="*/ 3695539 h 6858000"/>
              <a:gd name="connsiteX270" fmla="*/ 11309923 w 12192000"/>
              <a:gd name="connsiteY270" fmla="*/ 3655744 h 6858000"/>
              <a:gd name="connsiteX271" fmla="*/ 11314605 w 12192000"/>
              <a:gd name="connsiteY271" fmla="*/ 3615948 h 6858000"/>
              <a:gd name="connsiteX272" fmla="*/ 11320457 w 12192000"/>
              <a:gd name="connsiteY272" fmla="*/ 3576152 h 6858000"/>
              <a:gd name="connsiteX273" fmla="*/ 11325139 w 12192000"/>
              <a:gd name="connsiteY273" fmla="*/ 3536357 h 6858000"/>
              <a:gd name="connsiteX274" fmla="*/ 11328650 w 12192000"/>
              <a:gd name="connsiteY274" fmla="*/ 3496561 h 6858000"/>
              <a:gd name="connsiteX275" fmla="*/ 11327480 w 12192000"/>
              <a:gd name="connsiteY275" fmla="*/ 3459107 h 6858000"/>
              <a:gd name="connsiteX276" fmla="*/ 11322798 w 12192000"/>
              <a:gd name="connsiteY276" fmla="*/ 3422822 h 6858000"/>
              <a:gd name="connsiteX277" fmla="*/ 11312264 w 12192000"/>
              <a:gd name="connsiteY277" fmla="*/ 3387709 h 6858000"/>
              <a:gd name="connsiteX278" fmla="*/ 11297048 w 12192000"/>
              <a:gd name="connsiteY278" fmla="*/ 3358447 h 6858000"/>
              <a:gd name="connsiteX279" fmla="*/ 11277150 w 12192000"/>
              <a:gd name="connsiteY279" fmla="*/ 3330356 h 6858000"/>
              <a:gd name="connsiteX280" fmla="*/ 11253741 w 12192000"/>
              <a:gd name="connsiteY280" fmla="*/ 3305777 h 6858000"/>
              <a:gd name="connsiteX281" fmla="*/ 11226820 w 12192000"/>
              <a:gd name="connsiteY281" fmla="*/ 3281197 h 6858000"/>
              <a:gd name="connsiteX282" fmla="*/ 11198729 w 12192000"/>
              <a:gd name="connsiteY282" fmla="*/ 3258958 h 6858000"/>
              <a:gd name="connsiteX283" fmla="*/ 11169468 w 12192000"/>
              <a:gd name="connsiteY283" fmla="*/ 3236720 h 6858000"/>
              <a:gd name="connsiteX284" fmla="*/ 11139036 w 12192000"/>
              <a:gd name="connsiteY284" fmla="*/ 3214481 h 6858000"/>
              <a:gd name="connsiteX285" fmla="*/ 11110945 w 12192000"/>
              <a:gd name="connsiteY285" fmla="*/ 3192242 h 6858000"/>
              <a:gd name="connsiteX286" fmla="*/ 11084024 w 12192000"/>
              <a:gd name="connsiteY286" fmla="*/ 3168833 h 6858000"/>
              <a:gd name="connsiteX287" fmla="*/ 11060615 w 12192000"/>
              <a:gd name="connsiteY287" fmla="*/ 3141913 h 6858000"/>
              <a:gd name="connsiteX288" fmla="*/ 11039547 w 12192000"/>
              <a:gd name="connsiteY288" fmla="*/ 3116162 h 6858000"/>
              <a:gd name="connsiteX289" fmla="*/ 11023160 w 12192000"/>
              <a:gd name="connsiteY289" fmla="*/ 3086901 h 6858000"/>
              <a:gd name="connsiteX290" fmla="*/ 11009115 w 12192000"/>
              <a:gd name="connsiteY290" fmla="*/ 3055299 h 6858000"/>
              <a:gd name="connsiteX291" fmla="*/ 10997410 w 12192000"/>
              <a:gd name="connsiteY291" fmla="*/ 3021355 h 6858000"/>
              <a:gd name="connsiteX292" fmla="*/ 10986876 w 12192000"/>
              <a:gd name="connsiteY292" fmla="*/ 2986242 h 6858000"/>
              <a:gd name="connsiteX293" fmla="*/ 10977513 w 12192000"/>
              <a:gd name="connsiteY293" fmla="*/ 2951128 h 6858000"/>
              <a:gd name="connsiteX294" fmla="*/ 10968149 w 12192000"/>
              <a:gd name="connsiteY294" fmla="*/ 2914844 h 6858000"/>
              <a:gd name="connsiteX295" fmla="*/ 10957615 w 12192000"/>
              <a:gd name="connsiteY295" fmla="*/ 2880900 h 6858000"/>
              <a:gd name="connsiteX296" fmla="*/ 10945910 w 12192000"/>
              <a:gd name="connsiteY296" fmla="*/ 2846957 h 6858000"/>
              <a:gd name="connsiteX297" fmla="*/ 10931865 w 12192000"/>
              <a:gd name="connsiteY297" fmla="*/ 2815355 h 6858000"/>
              <a:gd name="connsiteX298" fmla="*/ 10914308 w 12192000"/>
              <a:gd name="connsiteY298" fmla="*/ 2787264 h 6858000"/>
              <a:gd name="connsiteX299" fmla="*/ 10893240 w 12192000"/>
              <a:gd name="connsiteY299" fmla="*/ 2761514 h 6858000"/>
              <a:gd name="connsiteX300" fmla="*/ 10867490 w 12192000"/>
              <a:gd name="connsiteY300" fmla="*/ 2740445 h 6858000"/>
              <a:gd name="connsiteX301" fmla="*/ 10839399 w 12192000"/>
              <a:gd name="connsiteY301" fmla="*/ 2722888 h 6858000"/>
              <a:gd name="connsiteX302" fmla="*/ 10807796 w 12192000"/>
              <a:gd name="connsiteY302" fmla="*/ 2708843 h 6858000"/>
              <a:gd name="connsiteX303" fmla="*/ 10773853 w 12192000"/>
              <a:gd name="connsiteY303" fmla="*/ 2697138 h 6858000"/>
              <a:gd name="connsiteX304" fmla="*/ 10739910 w 12192000"/>
              <a:gd name="connsiteY304" fmla="*/ 2686604 h 6858000"/>
              <a:gd name="connsiteX305" fmla="*/ 10703626 w 12192000"/>
              <a:gd name="connsiteY305" fmla="*/ 2677241 h 6858000"/>
              <a:gd name="connsiteX306" fmla="*/ 10668512 w 12192000"/>
              <a:gd name="connsiteY306" fmla="*/ 2667877 h 6858000"/>
              <a:gd name="connsiteX307" fmla="*/ 10633398 w 12192000"/>
              <a:gd name="connsiteY307" fmla="*/ 2657343 h 6858000"/>
              <a:gd name="connsiteX308" fmla="*/ 10599455 w 12192000"/>
              <a:gd name="connsiteY308" fmla="*/ 2645638 h 6858000"/>
              <a:gd name="connsiteX309" fmla="*/ 10567852 w 12192000"/>
              <a:gd name="connsiteY309" fmla="*/ 2631593 h 6858000"/>
              <a:gd name="connsiteX310" fmla="*/ 10538591 w 12192000"/>
              <a:gd name="connsiteY310" fmla="*/ 2615206 h 6858000"/>
              <a:gd name="connsiteX311" fmla="*/ 10512841 w 12192000"/>
              <a:gd name="connsiteY311" fmla="*/ 2594138 h 6858000"/>
              <a:gd name="connsiteX312" fmla="*/ 10485920 w 12192000"/>
              <a:gd name="connsiteY312" fmla="*/ 2570729 h 6858000"/>
              <a:gd name="connsiteX313" fmla="*/ 10462511 w 12192000"/>
              <a:gd name="connsiteY313" fmla="*/ 2543808 h 6858000"/>
              <a:gd name="connsiteX314" fmla="*/ 10440272 w 12192000"/>
              <a:gd name="connsiteY314" fmla="*/ 2515717 h 6858000"/>
              <a:gd name="connsiteX315" fmla="*/ 10418034 w 12192000"/>
              <a:gd name="connsiteY315" fmla="*/ 2486456 h 6858000"/>
              <a:gd name="connsiteX316" fmla="*/ 10395795 w 12192000"/>
              <a:gd name="connsiteY316" fmla="*/ 2457194 h 6858000"/>
              <a:gd name="connsiteX317" fmla="*/ 10373556 w 12192000"/>
              <a:gd name="connsiteY317" fmla="*/ 2429103 h 6858000"/>
              <a:gd name="connsiteX318" fmla="*/ 10348977 w 12192000"/>
              <a:gd name="connsiteY318" fmla="*/ 2402183 h 6858000"/>
              <a:gd name="connsiteX319" fmla="*/ 10324397 w 12192000"/>
              <a:gd name="connsiteY319" fmla="*/ 2378774 h 6858000"/>
              <a:gd name="connsiteX320" fmla="*/ 10296306 w 12192000"/>
              <a:gd name="connsiteY320" fmla="*/ 2358876 h 6858000"/>
              <a:gd name="connsiteX321" fmla="*/ 10267044 w 12192000"/>
              <a:gd name="connsiteY321" fmla="*/ 2343660 h 6858000"/>
              <a:gd name="connsiteX322" fmla="*/ 10231931 w 12192000"/>
              <a:gd name="connsiteY322" fmla="*/ 2333126 h 6858000"/>
              <a:gd name="connsiteX323" fmla="*/ 10195647 w 12192000"/>
              <a:gd name="connsiteY323" fmla="*/ 2328444 h 6858000"/>
              <a:gd name="connsiteX324" fmla="*/ 10158192 w 12192000"/>
              <a:gd name="connsiteY324" fmla="*/ 2327274 h 6858000"/>
              <a:gd name="connsiteX325" fmla="*/ 10118396 w 12192000"/>
              <a:gd name="connsiteY325" fmla="*/ 2330785 h 6858000"/>
              <a:gd name="connsiteX326" fmla="*/ 10078601 w 12192000"/>
              <a:gd name="connsiteY326" fmla="*/ 2335467 h 6858000"/>
              <a:gd name="connsiteX327" fmla="*/ 10038805 w 12192000"/>
              <a:gd name="connsiteY327" fmla="*/ 2341319 h 6858000"/>
              <a:gd name="connsiteX328" fmla="*/ 9999010 w 12192000"/>
              <a:gd name="connsiteY328" fmla="*/ 2346001 h 6858000"/>
              <a:gd name="connsiteX329" fmla="*/ 9959214 w 12192000"/>
              <a:gd name="connsiteY329" fmla="*/ 2348342 h 6858000"/>
              <a:gd name="connsiteX330" fmla="*/ 9920589 w 12192000"/>
              <a:gd name="connsiteY330" fmla="*/ 2348342 h 6858000"/>
              <a:gd name="connsiteX331" fmla="*/ 9884305 w 12192000"/>
              <a:gd name="connsiteY331" fmla="*/ 2343660 h 6858000"/>
              <a:gd name="connsiteX332" fmla="*/ 9846850 w 12192000"/>
              <a:gd name="connsiteY332" fmla="*/ 2334296 h 6858000"/>
              <a:gd name="connsiteX333" fmla="*/ 9812907 w 12192000"/>
              <a:gd name="connsiteY333" fmla="*/ 2320251 h 6858000"/>
              <a:gd name="connsiteX334" fmla="*/ 9777793 w 12192000"/>
              <a:gd name="connsiteY334" fmla="*/ 2301524 h 6858000"/>
              <a:gd name="connsiteX335" fmla="*/ 9742679 w 12192000"/>
              <a:gd name="connsiteY335" fmla="*/ 2282796 h 6858000"/>
              <a:gd name="connsiteX336" fmla="*/ 9707566 w 12192000"/>
              <a:gd name="connsiteY336" fmla="*/ 2261728 h 6858000"/>
              <a:gd name="connsiteX337" fmla="*/ 9673622 w 12192000"/>
              <a:gd name="connsiteY337" fmla="*/ 2241830 h 6858000"/>
              <a:gd name="connsiteX338" fmla="*/ 9637338 w 12192000"/>
              <a:gd name="connsiteY338" fmla="*/ 2224273 h 6858000"/>
              <a:gd name="connsiteX339" fmla="*/ 9602224 w 12192000"/>
              <a:gd name="connsiteY339" fmla="*/ 2210228 h 6858000"/>
              <a:gd name="connsiteX340" fmla="*/ 9565940 w 12192000"/>
              <a:gd name="connsiteY340" fmla="*/ 2200864 h 6858000"/>
              <a:gd name="connsiteX341" fmla="*/ 9528486 w 12192000"/>
              <a:gd name="connsiteY341" fmla="*/ 21973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2000" h="6858000">
                <a:moveTo>
                  <a:pt x="0" y="0"/>
                </a:moveTo>
                <a:lnTo>
                  <a:pt x="12192000" y="0"/>
                </a:lnTo>
                <a:lnTo>
                  <a:pt x="12192000" y="6858000"/>
                </a:lnTo>
                <a:lnTo>
                  <a:pt x="0" y="6858000"/>
                </a:lnTo>
                <a:lnTo>
                  <a:pt x="0" y="0"/>
                </a:lnTo>
                <a:close/>
                <a:moveTo>
                  <a:pt x="9528486" y="2197353"/>
                </a:moveTo>
                <a:lnTo>
                  <a:pt x="9491031" y="2200864"/>
                </a:lnTo>
                <a:lnTo>
                  <a:pt x="9454747" y="2210228"/>
                </a:lnTo>
                <a:lnTo>
                  <a:pt x="9419633" y="2224273"/>
                </a:lnTo>
                <a:lnTo>
                  <a:pt x="9383349" y="2241830"/>
                </a:lnTo>
                <a:lnTo>
                  <a:pt x="9349405" y="2261728"/>
                </a:lnTo>
                <a:lnTo>
                  <a:pt x="9314292" y="2282796"/>
                </a:lnTo>
                <a:lnTo>
                  <a:pt x="9279178" y="2301524"/>
                </a:lnTo>
                <a:lnTo>
                  <a:pt x="9244064" y="2320251"/>
                </a:lnTo>
                <a:lnTo>
                  <a:pt x="9208950" y="2334296"/>
                </a:lnTo>
                <a:lnTo>
                  <a:pt x="9172666" y="2343660"/>
                </a:lnTo>
                <a:lnTo>
                  <a:pt x="9136382" y="2348342"/>
                </a:lnTo>
                <a:lnTo>
                  <a:pt x="9097757" y="2348342"/>
                </a:lnTo>
                <a:lnTo>
                  <a:pt x="9057961" y="2346001"/>
                </a:lnTo>
                <a:lnTo>
                  <a:pt x="9018166" y="2341319"/>
                </a:lnTo>
                <a:lnTo>
                  <a:pt x="8978370" y="2335467"/>
                </a:lnTo>
                <a:lnTo>
                  <a:pt x="8938575" y="2330785"/>
                </a:lnTo>
                <a:lnTo>
                  <a:pt x="8898779" y="2327274"/>
                </a:lnTo>
                <a:lnTo>
                  <a:pt x="8861324" y="2328444"/>
                </a:lnTo>
                <a:lnTo>
                  <a:pt x="8825040" y="2333126"/>
                </a:lnTo>
                <a:lnTo>
                  <a:pt x="8789926" y="2343660"/>
                </a:lnTo>
                <a:lnTo>
                  <a:pt x="8760665" y="2358876"/>
                </a:lnTo>
                <a:lnTo>
                  <a:pt x="8732574" y="2378774"/>
                </a:lnTo>
                <a:lnTo>
                  <a:pt x="8707994" y="2402183"/>
                </a:lnTo>
                <a:lnTo>
                  <a:pt x="8683415" y="2429103"/>
                </a:lnTo>
                <a:lnTo>
                  <a:pt x="8661176" y="2457194"/>
                </a:lnTo>
                <a:lnTo>
                  <a:pt x="8638937" y="2486456"/>
                </a:lnTo>
                <a:lnTo>
                  <a:pt x="8616699" y="2515717"/>
                </a:lnTo>
                <a:lnTo>
                  <a:pt x="8594460" y="2543808"/>
                </a:lnTo>
                <a:lnTo>
                  <a:pt x="8571051" y="2570729"/>
                </a:lnTo>
                <a:lnTo>
                  <a:pt x="8544130" y="2594138"/>
                </a:lnTo>
                <a:lnTo>
                  <a:pt x="8518380" y="2615206"/>
                </a:lnTo>
                <a:lnTo>
                  <a:pt x="8489119" y="2631593"/>
                </a:lnTo>
                <a:lnTo>
                  <a:pt x="8457516" y="2645638"/>
                </a:lnTo>
                <a:lnTo>
                  <a:pt x="8423573" y="2657343"/>
                </a:lnTo>
                <a:lnTo>
                  <a:pt x="8388459" y="2667877"/>
                </a:lnTo>
                <a:lnTo>
                  <a:pt x="8353346" y="2677241"/>
                </a:lnTo>
                <a:lnTo>
                  <a:pt x="8317062" y="2686604"/>
                </a:lnTo>
                <a:lnTo>
                  <a:pt x="8283118" y="2697138"/>
                </a:lnTo>
                <a:lnTo>
                  <a:pt x="8249175" y="2708843"/>
                </a:lnTo>
                <a:lnTo>
                  <a:pt x="8217573" y="2722888"/>
                </a:lnTo>
                <a:lnTo>
                  <a:pt x="8189482" y="2740445"/>
                </a:lnTo>
                <a:lnTo>
                  <a:pt x="8163732" y="2761514"/>
                </a:lnTo>
                <a:lnTo>
                  <a:pt x="8142663" y="2787264"/>
                </a:lnTo>
                <a:lnTo>
                  <a:pt x="8125106" y="2815355"/>
                </a:lnTo>
                <a:lnTo>
                  <a:pt x="8111061" y="2846957"/>
                </a:lnTo>
                <a:lnTo>
                  <a:pt x="8099356" y="2880900"/>
                </a:lnTo>
                <a:lnTo>
                  <a:pt x="8088822" y="2914844"/>
                </a:lnTo>
                <a:lnTo>
                  <a:pt x="8079459" y="2951128"/>
                </a:lnTo>
                <a:lnTo>
                  <a:pt x="8070095" y="2986242"/>
                </a:lnTo>
                <a:lnTo>
                  <a:pt x="8059561" y="3021355"/>
                </a:lnTo>
                <a:lnTo>
                  <a:pt x="8047856" y="3055299"/>
                </a:lnTo>
                <a:lnTo>
                  <a:pt x="8033811" y="3086901"/>
                </a:lnTo>
                <a:lnTo>
                  <a:pt x="8017424" y="3116162"/>
                </a:lnTo>
                <a:lnTo>
                  <a:pt x="7996356" y="3141913"/>
                </a:lnTo>
                <a:lnTo>
                  <a:pt x="7972947" y="3168833"/>
                </a:lnTo>
                <a:lnTo>
                  <a:pt x="7946026" y="3192242"/>
                </a:lnTo>
                <a:lnTo>
                  <a:pt x="7916765" y="3214481"/>
                </a:lnTo>
                <a:lnTo>
                  <a:pt x="7887503" y="3236720"/>
                </a:lnTo>
                <a:lnTo>
                  <a:pt x="7858242" y="3258958"/>
                </a:lnTo>
                <a:lnTo>
                  <a:pt x="7830151" y="3281197"/>
                </a:lnTo>
                <a:lnTo>
                  <a:pt x="7803230" y="3305777"/>
                </a:lnTo>
                <a:lnTo>
                  <a:pt x="7779821" y="3330356"/>
                </a:lnTo>
                <a:lnTo>
                  <a:pt x="7759923" y="3358447"/>
                </a:lnTo>
                <a:lnTo>
                  <a:pt x="7744708" y="3387709"/>
                </a:lnTo>
                <a:lnTo>
                  <a:pt x="7734173" y="3422822"/>
                </a:lnTo>
                <a:lnTo>
                  <a:pt x="7729492" y="3459107"/>
                </a:lnTo>
                <a:lnTo>
                  <a:pt x="7728321" y="3496561"/>
                </a:lnTo>
                <a:lnTo>
                  <a:pt x="7731832" y="3536357"/>
                </a:lnTo>
                <a:lnTo>
                  <a:pt x="7736514" y="3576152"/>
                </a:lnTo>
                <a:lnTo>
                  <a:pt x="7742367" y="3615948"/>
                </a:lnTo>
                <a:lnTo>
                  <a:pt x="7747048" y="3655744"/>
                </a:lnTo>
                <a:lnTo>
                  <a:pt x="7749389" y="3695539"/>
                </a:lnTo>
                <a:lnTo>
                  <a:pt x="7749389" y="3734164"/>
                </a:lnTo>
                <a:lnTo>
                  <a:pt x="7744708" y="3770449"/>
                </a:lnTo>
                <a:lnTo>
                  <a:pt x="7735344" y="3806733"/>
                </a:lnTo>
                <a:lnTo>
                  <a:pt x="7721298" y="3840676"/>
                </a:lnTo>
                <a:lnTo>
                  <a:pt x="7703741" y="3875790"/>
                </a:lnTo>
                <a:lnTo>
                  <a:pt x="7683844" y="3910903"/>
                </a:lnTo>
                <a:lnTo>
                  <a:pt x="7662775" y="3946017"/>
                </a:lnTo>
                <a:lnTo>
                  <a:pt x="7642878" y="3979961"/>
                </a:lnTo>
                <a:lnTo>
                  <a:pt x="7625321" y="4016245"/>
                </a:lnTo>
                <a:lnTo>
                  <a:pt x="7611275" y="4051358"/>
                </a:lnTo>
                <a:lnTo>
                  <a:pt x="7601912" y="4087643"/>
                </a:lnTo>
                <a:lnTo>
                  <a:pt x="7598400" y="4125097"/>
                </a:lnTo>
                <a:lnTo>
                  <a:pt x="7601912" y="4162552"/>
                </a:lnTo>
                <a:lnTo>
                  <a:pt x="7611275" y="4198836"/>
                </a:lnTo>
                <a:lnTo>
                  <a:pt x="7625321" y="4233950"/>
                </a:lnTo>
                <a:lnTo>
                  <a:pt x="7642878" y="4270234"/>
                </a:lnTo>
                <a:lnTo>
                  <a:pt x="7662775" y="4304177"/>
                </a:lnTo>
                <a:lnTo>
                  <a:pt x="7683844" y="4339291"/>
                </a:lnTo>
                <a:lnTo>
                  <a:pt x="7703741" y="4374405"/>
                </a:lnTo>
                <a:lnTo>
                  <a:pt x="7721298" y="4409519"/>
                </a:lnTo>
                <a:lnTo>
                  <a:pt x="7735344" y="4443462"/>
                </a:lnTo>
                <a:lnTo>
                  <a:pt x="7744708" y="4479746"/>
                </a:lnTo>
                <a:lnTo>
                  <a:pt x="7749389" y="4516030"/>
                </a:lnTo>
                <a:lnTo>
                  <a:pt x="7749389" y="4554655"/>
                </a:lnTo>
                <a:lnTo>
                  <a:pt x="7747048" y="4594451"/>
                </a:lnTo>
                <a:lnTo>
                  <a:pt x="7742367" y="4634247"/>
                </a:lnTo>
                <a:lnTo>
                  <a:pt x="7736514" y="4674042"/>
                </a:lnTo>
                <a:lnTo>
                  <a:pt x="7731832" y="4713838"/>
                </a:lnTo>
                <a:lnTo>
                  <a:pt x="7728321" y="4753633"/>
                </a:lnTo>
                <a:lnTo>
                  <a:pt x="7729492" y="4791088"/>
                </a:lnTo>
                <a:lnTo>
                  <a:pt x="7734173" y="4827372"/>
                </a:lnTo>
                <a:lnTo>
                  <a:pt x="7744708" y="4862486"/>
                </a:lnTo>
                <a:lnTo>
                  <a:pt x="7759923" y="4891747"/>
                </a:lnTo>
                <a:lnTo>
                  <a:pt x="7779821" y="4919838"/>
                </a:lnTo>
                <a:lnTo>
                  <a:pt x="7803230" y="4944418"/>
                </a:lnTo>
                <a:lnTo>
                  <a:pt x="7830151" y="4968998"/>
                </a:lnTo>
                <a:lnTo>
                  <a:pt x="7858242" y="4991236"/>
                </a:lnTo>
                <a:lnTo>
                  <a:pt x="7887503" y="5013475"/>
                </a:lnTo>
                <a:lnTo>
                  <a:pt x="7916765" y="5035714"/>
                </a:lnTo>
                <a:lnTo>
                  <a:pt x="7946026" y="5057952"/>
                </a:lnTo>
                <a:lnTo>
                  <a:pt x="7972947" y="5081362"/>
                </a:lnTo>
                <a:lnTo>
                  <a:pt x="7996356" y="5108282"/>
                </a:lnTo>
                <a:lnTo>
                  <a:pt x="8017424" y="5134032"/>
                </a:lnTo>
                <a:lnTo>
                  <a:pt x="8033811" y="5163294"/>
                </a:lnTo>
                <a:lnTo>
                  <a:pt x="8047856" y="5194896"/>
                </a:lnTo>
                <a:lnTo>
                  <a:pt x="8059561" y="5228839"/>
                </a:lnTo>
                <a:lnTo>
                  <a:pt x="8070095" y="5263953"/>
                </a:lnTo>
                <a:lnTo>
                  <a:pt x="8079459" y="5299067"/>
                </a:lnTo>
                <a:lnTo>
                  <a:pt x="8088822" y="5335351"/>
                </a:lnTo>
                <a:lnTo>
                  <a:pt x="8099356" y="5369294"/>
                </a:lnTo>
                <a:lnTo>
                  <a:pt x="8111061" y="5403238"/>
                </a:lnTo>
                <a:lnTo>
                  <a:pt x="8125106" y="5434840"/>
                </a:lnTo>
                <a:lnTo>
                  <a:pt x="8142663" y="5462931"/>
                </a:lnTo>
                <a:lnTo>
                  <a:pt x="8163732" y="5488681"/>
                </a:lnTo>
                <a:lnTo>
                  <a:pt x="8189482" y="5509749"/>
                </a:lnTo>
                <a:lnTo>
                  <a:pt x="8217573" y="5527306"/>
                </a:lnTo>
                <a:lnTo>
                  <a:pt x="8249175" y="5541352"/>
                </a:lnTo>
                <a:lnTo>
                  <a:pt x="8283118" y="5553056"/>
                </a:lnTo>
                <a:lnTo>
                  <a:pt x="8317062" y="5563590"/>
                </a:lnTo>
                <a:lnTo>
                  <a:pt x="8353346" y="5572954"/>
                </a:lnTo>
                <a:lnTo>
                  <a:pt x="8388459" y="5582318"/>
                </a:lnTo>
                <a:lnTo>
                  <a:pt x="8423573" y="5592852"/>
                </a:lnTo>
                <a:lnTo>
                  <a:pt x="8457516" y="5604556"/>
                </a:lnTo>
                <a:lnTo>
                  <a:pt x="8489119" y="5618602"/>
                </a:lnTo>
                <a:lnTo>
                  <a:pt x="8518380" y="5634988"/>
                </a:lnTo>
                <a:lnTo>
                  <a:pt x="8544130" y="5656057"/>
                </a:lnTo>
                <a:lnTo>
                  <a:pt x="8571051" y="5679466"/>
                </a:lnTo>
                <a:lnTo>
                  <a:pt x="8594460" y="5706386"/>
                </a:lnTo>
                <a:lnTo>
                  <a:pt x="8616699" y="5734477"/>
                </a:lnTo>
                <a:lnTo>
                  <a:pt x="8638937" y="5763739"/>
                </a:lnTo>
                <a:lnTo>
                  <a:pt x="8661176" y="5793000"/>
                </a:lnTo>
                <a:lnTo>
                  <a:pt x="8683415" y="5821091"/>
                </a:lnTo>
                <a:lnTo>
                  <a:pt x="8707994" y="5848012"/>
                </a:lnTo>
                <a:lnTo>
                  <a:pt x="8732574" y="5871421"/>
                </a:lnTo>
                <a:lnTo>
                  <a:pt x="8760665" y="5891319"/>
                </a:lnTo>
                <a:lnTo>
                  <a:pt x="8789926" y="5906535"/>
                </a:lnTo>
                <a:lnTo>
                  <a:pt x="8825040" y="5917069"/>
                </a:lnTo>
                <a:lnTo>
                  <a:pt x="8861324" y="5921751"/>
                </a:lnTo>
                <a:lnTo>
                  <a:pt x="8898779" y="5922921"/>
                </a:lnTo>
                <a:lnTo>
                  <a:pt x="8938575" y="5919410"/>
                </a:lnTo>
                <a:lnTo>
                  <a:pt x="8978370" y="5914728"/>
                </a:lnTo>
                <a:lnTo>
                  <a:pt x="9018166" y="5908876"/>
                </a:lnTo>
                <a:lnTo>
                  <a:pt x="9057961" y="5904194"/>
                </a:lnTo>
                <a:lnTo>
                  <a:pt x="9097757" y="5901853"/>
                </a:lnTo>
                <a:lnTo>
                  <a:pt x="9136382" y="5901853"/>
                </a:lnTo>
                <a:lnTo>
                  <a:pt x="9172666" y="5906535"/>
                </a:lnTo>
                <a:lnTo>
                  <a:pt x="9208950" y="5915898"/>
                </a:lnTo>
                <a:lnTo>
                  <a:pt x="9244064" y="5929944"/>
                </a:lnTo>
                <a:lnTo>
                  <a:pt x="9279178" y="5948671"/>
                </a:lnTo>
                <a:lnTo>
                  <a:pt x="9314292" y="5967398"/>
                </a:lnTo>
                <a:lnTo>
                  <a:pt x="9349405" y="5988467"/>
                </a:lnTo>
                <a:lnTo>
                  <a:pt x="9383349" y="6008364"/>
                </a:lnTo>
                <a:lnTo>
                  <a:pt x="9419633" y="6025921"/>
                </a:lnTo>
                <a:lnTo>
                  <a:pt x="9454747" y="6039967"/>
                </a:lnTo>
                <a:lnTo>
                  <a:pt x="9491031" y="6049331"/>
                </a:lnTo>
                <a:lnTo>
                  <a:pt x="9528486" y="6052842"/>
                </a:lnTo>
                <a:lnTo>
                  <a:pt x="9565940" y="6049331"/>
                </a:lnTo>
                <a:lnTo>
                  <a:pt x="9602224" y="6039967"/>
                </a:lnTo>
                <a:lnTo>
                  <a:pt x="9637338" y="6025921"/>
                </a:lnTo>
                <a:lnTo>
                  <a:pt x="9673622" y="6008364"/>
                </a:lnTo>
                <a:lnTo>
                  <a:pt x="9707566" y="5988467"/>
                </a:lnTo>
                <a:lnTo>
                  <a:pt x="9742679" y="5967398"/>
                </a:lnTo>
                <a:lnTo>
                  <a:pt x="9777793" y="5948671"/>
                </a:lnTo>
                <a:lnTo>
                  <a:pt x="9812907" y="5929944"/>
                </a:lnTo>
                <a:lnTo>
                  <a:pt x="9846850" y="5915898"/>
                </a:lnTo>
                <a:lnTo>
                  <a:pt x="9884305" y="5906535"/>
                </a:lnTo>
                <a:lnTo>
                  <a:pt x="9920589" y="5901853"/>
                </a:lnTo>
                <a:lnTo>
                  <a:pt x="9959214" y="5901853"/>
                </a:lnTo>
                <a:lnTo>
                  <a:pt x="9999010" y="5904194"/>
                </a:lnTo>
                <a:lnTo>
                  <a:pt x="10038805" y="5908876"/>
                </a:lnTo>
                <a:lnTo>
                  <a:pt x="10078601" y="5914728"/>
                </a:lnTo>
                <a:lnTo>
                  <a:pt x="10118396" y="5919410"/>
                </a:lnTo>
                <a:lnTo>
                  <a:pt x="10158192" y="5922921"/>
                </a:lnTo>
                <a:lnTo>
                  <a:pt x="10195647" y="5921751"/>
                </a:lnTo>
                <a:lnTo>
                  <a:pt x="10231931" y="5917069"/>
                </a:lnTo>
                <a:lnTo>
                  <a:pt x="10267044" y="5906535"/>
                </a:lnTo>
                <a:lnTo>
                  <a:pt x="10296306" y="5891319"/>
                </a:lnTo>
                <a:lnTo>
                  <a:pt x="10324397" y="5871421"/>
                </a:lnTo>
                <a:lnTo>
                  <a:pt x="10348977" y="5848012"/>
                </a:lnTo>
                <a:lnTo>
                  <a:pt x="10373556" y="5821091"/>
                </a:lnTo>
                <a:lnTo>
                  <a:pt x="10395795" y="5793000"/>
                </a:lnTo>
                <a:lnTo>
                  <a:pt x="10418034" y="5763739"/>
                </a:lnTo>
                <a:lnTo>
                  <a:pt x="10440272" y="5734477"/>
                </a:lnTo>
                <a:lnTo>
                  <a:pt x="10462511" y="5706386"/>
                </a:lnTo>
                <a:lnTo>
                  <a:pt x="10485920" y="5679466"/>
                </a:lnTo>
                <a:lnTo>
                  <a:pt x="10512841" y="5656057"/>
                </a:lnTo>
                <a:lnTo>
                  <a:pt x="10538591" y="5634988"/>
                </a:lnTo>
                <a:lnTo>
                  <a:pt x="10567852" y="5618602"/>
                </a:lnTo>
                <a:lnTo>
                  <a:pt x="10599455" y="5604556"/>
                </a:lnTo>
                <a:lnTo>
                  <a:pt x="10633398" y="5592852"/>
                </a:lnTo>
                <a:lnTo>
                  <a:pt x="10668512" y="5582318"/>
                </a:lnTo>
                <a:lnTo>
                  <a:pt x="10703626" y="5572954"/>
                </a:lnTo>
                <a:lnTo>
                  <a:pt x="10739910" y="5563590"/>
                </a:lnTo>
                <a:lnTo>
                  <a:pt x="10773853" y="5553056"/>
                </a:lnTo>
                <a:lnTo>
                  <a:pt x="10807796" y="5541352"/>
                </a:lnTo>
                <a:lnTo>
                  <a:pt x="10839399" y="5527306"/>
                </a:lnTo>
                <a:lnTo>
                  <a:pt x="10867490" y="5509749"/>
                </a:lnTo>
                <a:lnTo>
                  <a:pt x="10893240" y="5488681"/>
                </a:lnTo>
                <a:lnTo>
                  <a:pt x="10914308" y="5462931"/>
                </a:lnTo>
                <a:lnTo>
                  <a:pt x="10931865" y="5434840"/>
                </a:lnTo>
                <a:lnTo>
                  <a:pt x="10945910" y="5403238"/>
                </a:lnTo>
                <a:lnTo>
                  <a:pt x="10957615" y="5369294"/>
                </a:lnTo>
                <a:lnTo>
                  <a:pt x="10968149" y="5335351"/>
                </a:lnTo>
                <a:lnTo>
                  <a:pt x="10977513" y="5299067"/>
                </a:lnTo>
                <a:lnTo>
                  <a:pt x="10986876" y="5263953"/>
                </a:lnTo>
                <a:lnTo>
                  <a:pt x="10997410" y="5228839"/>
                </a:lnTo>
                <a:lnTo>
                  <a:pt x="11009115" y="5194896"/>
                </a:lnTo>
                <a:lnTo>
                  <a:pt x="11023160" y="5163294"/>
                </a:lnTo>
                <a:lnTo>
                  <a:pt x="11039547" y="5134032"/>
                </a:lnTo>
                <a:lnTo>
                  <a:pt x="11060615" y="5108282"/>
                </a:lnTo>
                <a:lnTo>
                  <a:pt x="11084024" y="5081362"/>
                </a:lnTo>
                <a:lnTo>
                  <a:pt x="11110945" y="5057952"/>
                </a:lnTo>
                <a:lnTo>
                  <a:pt x="11139036" y="5035714"/>
                </a:lnTo>
                <a:lnTo>
                  <a:pt x="11169468" y="5013475"/>
                </a:lnTo>
                <a:lnTo>
                  <a:pt x="11198729" y="4991236"/>
                </a:lnTo>
                <a:lnTo>
                  <a:pt x="11226820" y="4968998"/>
                </a:lnTo>
                <a:lnTo>
                  <a:pt x="11253741" y="4944418"/>
                </a:lnTo>
                <a:lnTo>
                  <a:pt x="11277150" y="4919838"/>
                </a:lnTo>
                <a:lnTo>
                  <a:pt x="11297048" y="4891747"/>
                </a:lnTo>
                <a:lnTo>
                  <a:pt x="11312264" y="4862486"/>
                </a:lnTo>
                <a:lnTo>
                  <a:pt x="11322798" y="4827372"/>
                </a:lnTo>
                <a:lnTo>
                  <a:pt x="11327480" y="4791088"/>
                </a:lnTo>
                <a:lnTo>
                  <a:pt x="11328650" y="4753633"/>
                </a:lnTo>
                <a:lnTo>
                  <a:pt x="11325139" y="4713838"/>
                </a:lnTo>
                <a:lnTo>
                  <a:pt x="11320457" y="4674042"/>
                </a:lnTo>
                <a:lnTo>
                  <a:pt x="11314605" y="4634247"/>
                </a:lnTo>
                <a:lnTo>
                  <a:pt x="11309923" y="4594451"/>
                </a:lnTo>
                <a:lnTo>
                  <a:pt x="11307582" y="4554655"/>
                </a:lnTo>
                <a:lnTo>
                  <a:pt x="11307582" y="4516030"/>
                </a:lnTo>
                <a:lnTo>
                  <a:pt x="11312264" y="4479746"/>
                </a:lnTo>
                <a:lnTo>
                  <a:pt x="11321628" y="4443462"/>
                </a:lnTo>
                <a:lnTo>
                  <a:pt x="11335673" y="4409519"/>
                </a:lnTo>
                <a:lnTo>
                  <a:pt x="11354400" y="4374405"/>
                </a:lnTo>
                <a:lnTo>
                  <a:pt x="11373128" y="4339291"/>
                </a:lnTo>
                <a:lnTo>
                  <a:pt x="11394196" y="4304177"/>
                </a:lnTo>
                <a:lnTo>
                  <a:pt x="11414094" y="4270234"/>
                </a:lnTo>
                <a:lnTo>
                  <a:pt x="11431650" y="4233950"/>
                </a:lnTo>
                <a:lnTo>
                  <a:pt x="11445696" y="4198836"/>
                </a:lnTo>
                <a:lnTo>
                  <a:pt x="11455060" y="4162552"/>
                </a:lnTo>
                <a:lnTo>
                  <a:pt x="11458571" y="4125097"/>
                </a:lnTo>
                <a:lnTo>
                  <a:pt x="11455060" y="4087643"/>
                </a:lnTo>
                <a:lnTo>
                  <a:pt x="11445696" y="4051358"/>
                </a:lnTo>
                <a:lnTo>
                  <a:pt x="11431650" y="4016245"/>
                </a:lnTo>
                <a:lnTo>
                  <a:pt x="11414094" y="3979961"/>
                </a:lnTo>
                <a:lnTo>
                  <a:pt x="11394196" y="3946017"/>
                </a:lnTo>
                <a:lnTo>
                  <a:pt x="11373128" y="3910903"/>
                </a:lnTo>
                <a:lnTo>
                  <a:pt x="11354400" y="3875790"/>
                </a:lnTo>
                <a:lnTo>
                  <a:pt x="11335673" y="3840676"/>
                </a:lnTo>
                <a:lnTo>
                  <a:pt x="11321628" y="3806733"/>
                </a:lnTo>
                <a:lnTo>
                  <a:pt x="11312264" y="3770449"/>
                </a:lnTo>
                <a:lnTo>
                  <a:pt x="11307582" y="3734164"/>
                </a:lnTo>
                <a:lnTo>
                  <a:pt x="11307582" y="3695539"/>
                </a:lnTo>
                <a:lnTo>
                  <a:pt x="11309923" y="3655744"/>
                </a:lnTo>
                <a:lnTo>
                  <a:pt x="11314605" y="3615948"/>
                </a:lnTo>
                <a:lnTo>
                  <a:pt x="11320457" y="3576152"/>
                </a:lnTo>
                <a:lnTo>
                  <a:pt x="11325139" y="3536357"/>
                </a:lnTo>
                <a:lnTo>
                  <a:pt x="11328650" y="3496561"/>
                </a:lnTo>
                <a:lnTo>
                  <a:pt x="11327480" y="3459107"/>
                </a:lnTo>
                <a:lnTo>
                  <a:pt x="11322798" y="3422822"/>
                </a:lnTo>
                <a:lnTo>
                  <a:pt x="11312264" y="3387709"/>
                </a:lnTo>
                <a:lnTo>
                  <a:pt x="11297048" y="3358447"/>
                </a:lnTo>
                <a:lnTo>
                  <a:pt x="11277150" y="3330356"/>
                </a:lnTo>
                <a:lnTo>
                  <a:pt x="11253741" y="3305777"/>
                </a:lnTo>
                <a:lnTo>
                  <a:pt x="11226820" y="3281197"/>
                </a:lnTo>
                <a:lnTo>
                  <a:pt x="11198729" y="3258958"/>
                </a:lnTo>
                <a:lnTo>
                  <a:pt x="11169468" y="3236720"/>
                </a:lnTo>
                <a:lnTo>
                  <a:pt x="11139036" y="3214481"/>
                </a:lnTo>
                <a:lnTo>
                  <a:pt x="11110945" y="3192242"/>
                </a:lnTo>
                <a:lnTo>
                  <a:pt x="11084024" y="3168833"/>
                </a:lnTo>
                <a:lnTo>
                  <a:pt x="11060615" y="3141913"/>
                </a:lnTo>
                <a:lnTo>
                  <a:pt x="11039547" y="3116162"/>
                </a:lnTo>
                <a:lnTo>
                  <a:pt x="11023160" y="3086901"/>
                </a:lnTo>
                <a:lnTo>
                  <a:pt x="11009115" y="3055299"/>
                </a:lnTo>
                <a:lnTo>
                  <a:pt x="10997410" y="3021355"/>
                </a:lnTo>
                <a:lnTo>
                  <a:pt x="10986876" y="2986242"/>
                </a:lnTo>
                <a:lnTo>
                  <a:pt x="10977513" y="2951128"/>
                </a:lnTo>
                <a:lnTo>
                  <a:pt x="10968149" y="2914844"/>
                </a:lnTo>
                <a:lnTo>
                  <a:pt x="10957615" y="2880900"/>
                </a:lnTo>
                <a:lnTo>
                  <a:pt x="10945910" y="2846957"/>
                </a:lnTo>
                <a:lnTo>
                  <a:pt x="10931865" y="2815355"/>
                </a:lnTo>
                <a:lnTo>
                  <a:pt x="10914308" y="2787264"/>
                </a:lnTo>
                <a:lnTo>
                  <a:pt x="10893240" y="2761514"/>
                </a:lnTo>
                <a:lnTo>
                  <a:pt x="10867490" y="2740445"/>
                </a:lnTo>
                <a:lnTo>
                  <a:pt x="10839399" y="2722888"/>
                </a:lnTo>
                <a:lnTo>
                  <a:pt x="10807796" y="2708843"/>
                </a:lnTo>
                <a:lnTo>
                  <a:pt x="10773853" y="2697138"/>
                </a:lnTo>
                <a:lnTo>
                  <a:pt x="10739910" y="2686604"/>
                </a:lnTo>
                <a:lnTo>
                  <a:pt x="10703626" y="2677241"/>
                </a:lnTo>
                <a:lnTo>
                  <a:pt x="10668512" y="2667877"/>
                </a:lnTo>
                <a:lnTo>
                  <a:pt x="10633398" y="2657343"/>
                </a:lnTo>
                <a:lnTo>
                  <a:pt x="10599455" y="2645638"/>
                </a:lnTo>
                <a:lnTo>
                  <a:pt x="10567852" y="2631593"/>
                </a:lnTo>
                <a:lnTo>
                  <a:pt x="10538591" y="2615206"/>
                </a:lnTo>
                <a:lnTo>
                  <a:pt x="10512841" y="2594138"/>
                </a:lnTo>
                <a:lnTo>
                  <a:pt x="10485920" y="2570729"/>
                </a:lnTo>
                <a:lnTo>
                  <a:pt x="10462511" y="2543808"/>
                </a:lnTo>
                <a:lnTo>
                  <a:pt x="10440272" y="2515717"/>
                </a:lnTo>
                <a:lnTo>
                  <a:pt x="10418034" y="2486456"/>
                </a:lnTo>
                <a:lnTo>
                  <a:pt x="10395795" y="2457194"/>
                </a:lnTo>
                <a:lnTo>
                  <a:pt x="10373556" y="2429103"/>
                </a:lnTo>
                <a:lnTo>
                  <a:pt x="10348977" y="2402183"/>
                </a:lnTo>
                <a:lnTo>
                  <a:pt x="10324397" y="2378774"/>
                </a:lnTo>
                <a:lnTo>
                  <a:pt x="10296306" y="2358876"/>
                </a:lnTo>
                <a:lnTo>
                  <a:pt x="10267044" y="2343660"/>
                </a:lnTo>
                <a:lnTo>
                  <a:pt x="10231931" y="2333126"/>
                </a:lnTo>
                <a:lnTo>
                  <a:pt x="10195647" y="2328444"/>
                </a:lnTo>
                <a:lnTo>
                  <a:pt x="10158192" y="2327274"/>
                </a:lnTo>
                <a:lnTo>
                  <a:pt x="10118396" y="2330785"/>
                </a:lnTo>
                <a:lnTo>
                  <a:pt x="10078601" y="2335467"/>
                </a:lnTo>
                <a:lnTo>
                  <a:pt x="10038805" y="2341319"/>
                </a:lnTo>
                <a:lnTo>
                  <a:pt x="9999010" y="2346001"/>
                </a:lnTo>
                <a:lnTo>
                  <a:pt x="9959214" y="2348342"/>
                </a:lnTo>
                <a:lnTo>
                  <a:pt x="9920589" y="2348342"/>
                </a:lnTo>
                <a:lnTo>
                  <a:pt x="9884305" y="2343660"/>
                </a:lnTo>
                <a:lnTo>
                  <a:pt x="9846850" y="2334296"/>
                </a:lnTo>
                <a:lnTo>
                  <a:pt x="9812907" y="2320251"/>
                </a:lnTo>
                <a:lnTo>
                  <a:pt x="9777793" y="2301524"/>
                </a:lnTo>
                <a:lnTo>
                  <a:pt x="9742679" y="2282796"/>
                </a:lnTo>
                <a:lnTo>
                  <a:pt x="9707566" y="2261728"/>
                </a:lnTo>
                <a:lnTo>
                  <a:pt x="9673622" y="2241830"/>
                </a:lnTo>
                <a:lnTo>
                  <a:pt x="9637338" y="2224273"/>
                </a:lnTo>
                <a:lnTo>
                  <a:pt x="9602224" y="2210228"/>
                </a:lnTo>
                <a:lnTo>
                  <a:pt x="9565940" y="2200864"/>
                </a:lnTo>
                <a:lnTo>
                  <a:pt x="9528486" y="2197353"/>
                </a:lnTo>
                <a:close/>
              </a:path>
            </a:pathLst>
          </a:custGeom>
          <a:solidFill>
            <a:schemeClr val="bg2"/>
          </a:solidFill>
          <a:ln w="101600">
            <a:noFill/>
            <a:prstDash val="solid"/>
            <a:round/>
            <a:headEnd/>
            <a:tailEnd/>
          </a:ln>
        </p:spPr>
      </p:sp>
      <p:sp>
        <p:nvSpPr>
          <p:cNvPr id="73" name="Freeform 6" title="Left scallop edge">
            <a:extLst>
              <a:ext uri="{FF2B5EF4-FFF2-40B4-BE49-F238E27FC236}">
                <a16:creationId xmlns:a16="http://schemas.microsoft.com/office/drawing/2014/main" id="{59146B5A-0BC2-431D-8B26-141ADDE360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75" name="Rectangle 74" title="right edge border">
            <a:extLst>
              <a:ext uri="{FF2B5EF4-FFF2-40B4-BE49-F238E27FC236}">
                <a16:creationId xmlns:a16="http://schemas.microsoft.com/office/drawing/2014/main" id="{28A7DA0B-D1CC-428A-941E-C31E8E7BD4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1251678" y="382385"/>
            <a:ext cx="10178322" cy="1492132"/>
          </a:xfrm>
        </p:spPr>
        <p:txBody>
          <a:bodyPr>
            <a:normAutofit/>
          </a:bodyPr>
          <a:lstStyle/>
          <a:p>
            <a:r>
              <a:rPr lang="en-US" cap="none" dirty="0"/>
              <a:t>How we failed?</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1251677" y="1143000"/>
            <a:ext cx="6309056" cy="5435600"/>
          </a:xfrm>
        </p:spPr>
        <p:txBody>
          <a:bodyPr>
            <a:normAutofit/>
          </a:bodyPr>
          <a:lstStyle/>
          <a:p>
            <a:pPr>
              <a:lnSpc>
                <a:spcPct val="100000"/>
              </a:lnSpc>
            </a:pPr>
            <a:r>
              <a:rPr lang="en-US" dirty="0"/>
              <a:t>Lack of team work. Our team working together for the first time.</a:t>
            </a:r>
          </a:p>
          <a:p>
            <a:pPr>
              <a:lnSpc>
                <a:spcPct val="100000"/>
              </a:lnSpc>
            </a:pPr>
            <a:r>
              <a:rPr lang="en-US" dirty="0"/>
              <a:t>Lack of time. There is simply not enough time catch up with every project student has.</a:t>
            </a:r>
          </a:p>
          <a:p>
            <a:pPr>
              <a:lnSpc>
                <a:spcPct val="100000"/>
              </a:lnSpc>
            </a:pPr>
            <a:r>
              <a:rPr lang="en-US" dirty="0"/>
              <a:t>Lack of ambition. Since this is a mandatory assignment without no benefit other than grade and knowledge participants was not ambitious.</a:t>
            </a:r>
          </a:p>
          <a:p>
            <a:pPr>
              <a:lnSpc>
                <a:spcPct val="100000"/>
              </a:lnSpc>
            </a:pPr>
            <a:r>
              <a:rPr lang="en-US" dirty="0"/>
              <a:t>Lack of supervising. Since each member is an equal member of team, there was nobody to enforce rules and push team members. Consider that team leader has no power besides telling people `can you do this in time please`. </a:t>
            </a:r>
          </a:p>
          <a:p>
            <a:pPr>
              <a:lnSpc>
                <a:spcPct val="100000"/>
              </a:lnSpc>
            </a:pPr>
            <a:r>
              <a:rPr lang="en-US" dirty="0"/>
              <a:t>Lack of self management. Since each member is an independent student, each member supposed to manage themselves to achieve deadlines on schedule. But this did not happen</a:t>
            </a:r>
          </a:p>
        </p:txBody>
      </p:sp>
      <p:pic>
        <p:nvPicPr>
          <p:cNvPr id="1028" name="Picture 4" descr="group projects be like ile ilgili görsel sonucu">
            <a:extLst>
              <a:ext uri="{FF2B5EF4-FFF2-40B4-BE49-F238E27FC236}">
                <a16:creationId xmlns:a16="http://schemas.microsoft.com/office/drawing/2014/main" id="{FACD52B7-ADAB-402E-944A-BC9F6F3DC9C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10948" y="1868809"/>
            <a:ext cx="45720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6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Worried Businessman Standing On Briefcase In The Sea And Surrounded By Sharks. Premium Vector">
            <a:extLst>
              <a:ext uri="{FF2B5EF4-FFF2-40B4-BE49-F238E27FC236}">
                <a16:creationId xmlns:a16="http://schemas.microsoft.com/office/drawing/2014/main" id="{752A67CF-683D-4C7F-B3DA-B4AB9F3975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82" r="16449"/>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10" title="right scallop background shape">
            <a:extLst>
              <a:ext uri="{FF2B5EF4-FFF2-40B4-BE49-F238E27FC236}">
                <a16:creationId xmlns:a16="http://schemas.microsoft.com/office/drawing/2014/main" id="{5D0CF218-804B-46B7-8D12-741D899E542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78" name="Rectangle 77" title="left edge border">
            <a:extLst>
              <a:ext uri="{FF2B5EF4-FFF2-40B4-BE49-F238E27FC236}">
                <a16:creationId xmlns:a16="http://schemas.microsoft.com/office/drawing/2014/main" id="{38FCA438-C13E-4ED2-A4C4-BC1C38A056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765051" y="382385"/>
            <a:ext cx="6015897" cy="1492132"/>
          </a:xfrm>
        </p:spPr>
        <p:txBody>
          <a:bodyPr>
            <a:normAutofit/>
          </a:bodyPr>
          <a:lstStyle/>
          <a:p>
            <a:r>
              <a:rPr lang="en-US" cap="none"/>
              <a:t>Risks that come true</a:t>
            </a:r>
            <a:endParaRPr lang="en-US" cap="none" dirty="0"/>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765051" y="2286001"/>
            <a:ext cx="6015897" cy="4189614"/>
          </a:xfrm>
        </p:spPr>
        <p:txBody>
          <a:bodyPr>
            <a:normAutofit/>
          </a:bodyPr>
          <a:lstStyle/>
          <a:p>
            <a:r>
              <a:rPr lang="en-US" sz="2800" dirty="0"/>
              <a:t>Wrong time estimation (risk no 1 in project plan)</a:t>
            </a:r>
          </a:p>
          <a:p>
            <a:r>
              <a:rPr lang="en-US" sz="2800" dirty="0"/>
              <a:t>Low communication in team (risk no 6 in project plan)</a:t>
            </a:r>
          </a:p>
          <a:p>
            <a:r>
              <a:rPr lang="en-US" sz="2800" dirty="0"/>
              <a:t>Steps are not tracked properly  (risk no 9 in project plan)</a:t>
            </a:r>
          </a:p>
          <a:p>
            <a:pPr marL="0" indent="0">
              <a:buNone/>
            </a:pPr>
            <a:endParaRPr lang="en-US" sz="2800" dirty="0"/>
          </a:p>
        </p:txBody>
      </p:sp>
    </p:spTree>
    <p:extLst>
      <p:ext uri="{BB962C8B-B14F-4D97-AF65-F5344CB8AC3E}">
        <p14:creationId xmlns:p14="http://schemas.microsoft.com/office/powerpoint/2010/main" val="227404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5242947-B9CA-45D2-A135-185A963E8A60}"/>
              </a:ext>
            </a:extLst>
          </p:cNvPr>
          <p:cNvSpPr>
            <a:spLocks noGrp="1"/>
          </p:cNvSpPr>
          <p:nvPr>
            <p:ph type="title"/>
          </p:nvPr>
        </p:nvSpPr>
        <p:spPr>
          <a:xfrm>
            <a:off x="536666" y="0"/>
            <a:ext cx="6107612" cy="1469956"/>
          </a:xfrm>
        </p:spPr>
        <p:txBody>
          <a:bodyPr>
            <a:noAutofit/>
          </a:bodyPr>
          <a:lstStyle/>
          <a:p>
            <a:r>
              <a:rPr lang="en-US" sz="11300" cap="none" dirty="0"/>
              <a:t>Demo</a:t>
            </a:r>
          </a:p>
        </p:txBody>
      </p:sp>
      <p:pic>
        <p:nvPicPr>
          <p:cNvPr id="5" name="2017_12_09_16_00_29">
            <a:hlinkClick r:id="" action="ppaction://media"/>
            <a:extLst>
              <a:ext uri="{FF2B5EF4-FFF2-40B4-BE49-F238E27FC236}">
                <a16:creationId xmlns:a16="http://schemas.microsoft.com/office/drawing/2014/main" id="{B0B82FD2-C783-41DC-A013-479677AFBA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3937"/>
          <a:stretch/>
        </p:blipFill>
        <p:spPr>
          <a:xfrm>
            <a:off x="6165177" y="1407660"/>
            <a:ext cx="2955471" cy="5047341"/>
          </a:xfrm>
          <a:prstGeom prst="rect">
            <a:avLst/>
          </a:prstGeom>
        </p:spPr>
      </p:pic>
      <p:pic>
        <p:nvPicPr>
          <p:cNvPr id="6" name="2017_12_09_16_03_28">
            <a:hlinkClick r:id="" action="ppaction://media"/>
            <a:extLst>
              <a:ext uri="{FF2B5EF4-FFF2-40B4-BE49-F238E27FC236}">
                <a16:creationId xmlns:a16="http://schemas.microsoft.com/office/drawing/2014/main" id="{AC60168E-A2FF-43B6-A933-30B37AE5E48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3937"/>
          <a:stretch/>
        </p:blipFill>
        <p:spPr>
          <a:xfrm>
            <a:off x="9236528" y="1407661"/>
            <a:ext cx="2955472" cy="5047342"/>
          </a:xfrm>
          <a:prstGeom prst="rect">
            <a:avLst/>
          </a:prstGeom>
        </p:spPr>
      </p:pic>
      <p:pic>
        <p:nvPicPr>
          <p:cNvPr id="7" name="2017_12_09_15_57_59">
            <a:hlinkClick r:id="" action="ppaction://media"/>
            <a:extLst>
              <a:ext uri="{FF2B5EF4-FFF2-40B4-BE49-F238E27FC236}">
                <a16:creationId xmlns:a16="http://schemas.microsoft.com/office/drawing/2014/main" id="{A7BE6836-5F5D-4DE4-ACCF-D7274162EDF9}"/>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t="3937"/>
          <a:stretch/>
        </p:blipFill>
        <p:spPr>
          <a:xfrm>
            <a:off x="0" y="1407660"/>
            <a:ext cx="2955471" cy="5047342"/>
          </a:xfrm>
          <a:prstGeom prst="rect">
            <a:avLst/>
          </a:prstGeom>
        </p:spPr>
      </p:pic>
      <p:pic>
        <p:nvPicPr>
          <p:cNvPr id="8" name="2017_12_09_15_58_34">
            <a:hlinkClick r:id="" action="ppaction://media"/>
            <a:extLst>
              <a:ext uri="{FF2B5EF4-FFF2-40B4-BE49-F238E27FC236}">
                <a16:creationId xmlns:a16="http://schemas.microsoft.com/office/drawing/2014/main" id="{29885FA0-06C1-4878-8498-60B23BD02F8C}"/>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3"/>
          <a:srcRect t="3937"/>
          <a:stretch/>
        </p:blipFill>
        <p:spPr>
          <a:xfrm>
            <a:off x="3071353" y="1407660"/>
            <a:ext cx="2955471" cy="5047342"/>
          </a:xfrm>
          <a:prstGeom prst="rect">
            <a:avLst/>
          </a:prstGeom>
        </p:spPr>
      </p:pic>
    </p:spTree>
    <p:extLst>
      <p:ext uri="{BB962C8B-B14F-4D97-AF65-F5344CB8AC3E}">
        <p14:creationId xmlns:p14="http://schemas.microsoft.com/office/powerpoint/2010/main" val="305206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89" fill="hold"/>
                                        <p:tgtEl>
                                          <p:spTgt spid="7"/>
                                        </p:tgtEl>
                                      </p:cBhvr>
                                    </p:cmd>
                                  </p:childTnLst>
                                </p:cTn>
                              </p:par>
                            </p:childTnLst>
                          </p:cTn>
                        </p:par>
                        <p:par>
                          <p:cTn id="7" fill="hold">
                            <p:stCondLst>
                              <p:cond delay="8789"/>
                            </p:stCondLst>
                            <p:childTnLst>
                              <p:par>
                                <p:cTn id="8" presetID="1" presetClass="mediacall" presetSubtype="0" fill="hold" nodeType="afterEffect">
                                  <p:stCondLst>
                                    <p:cond delay="0"/>
                                  </p:stCondLst>
                                  <p:childTnLst>
                                    <p:cmd type="call" cmd="playFrom(0.0)">
                                      <p:cBhvr>
                                        <p:cTn id="9" dur="15298" fill="hold"/>
                                        <p:tgtEl>
                                          <p:spTgt spid="8"/>
                                        </p:tgtEl>
                                      </p:cBhvr>
                                    </p:cmd>
                                  </p:childTnLst>
                                </p:cTn>
                              </p:par>
                            </p:childTnLst>
                          </p:cTn>
                        </p:par>
                        <p:par>
                          <p:cTn id="10" fill="hold">
                            <p:stCondLst>
                              <p:cond delay="24087"/>
                            </p:stCondLst>
                            <p:childTnLst>
                              <p:par>
                                <p:cTn id="11" presetID="1" presetClass="mediacall" presetSubtype="0" fill="hold" nodeType="afterEffect">
                                  <p:stCondLst>
                                    <p:cond delay="0"/>
                                  </p:stCondLst>
                                  <p:childTnLst>
                                    <p:cmd type="call" cmd="playFrom(0.0)">
                                      <p:cBhvr>
                                        <p:cTn id="12" dur="31900" fill="hold"/>
                                        <p:tgtEl>
                                          <p:spTgt spid="5"/>
                                        </p:tgtEl>
                                      </p:cBhvr>
                                    </p:cmd>
                                  </p:childTnLst>
                                </p:cTn>
                              </p:par>
                            </p:childTnLst>
                          </p:cTn>
                        </p:par>
                        <p:par>
                          <p:cTn id="13" fill="hold">
                            <p:stCondLst>
                              <p:cond delay="55987"/>
                            </p:stCondLst>
                            <p:childTnLst>
                              <p:par>
                                <p:cTn id="14" presetID="1" presetClass="mediacall" presetSubtype="0" fill="hold" nodeType="afterEffect">
                                  <p:stCondLst>
                                    <p:cond delay="0"/>
                                  </p:stCondLst>
                                  <p:childTnLst>
                                    <p:cmd type="call" cmd="playFrom(0.0)">
                                      <p:cBhvr>
                                        <p:cTn id="15" dur="435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mute="1">
                <p:cTn id="22" repeatCount="indefinite"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video>
              <p:cMediaNode vol="80000" mute="1">
                <p:cTn id="28" repeatCount="indefinite"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video>
              <p:cMediaNode vol="80000" mute="1">
                <p:cTn id="34" repeatCount="indefinite" fill="hold" display="0">
                  <p:stCondLst>
                    <p:cond delay="indefinite"/>
                  </p:stCondLst>
                </p:cTn>
                <p:tgtEl>
                  <p:spTgt spid="6"/>
                </p:tgtEl>
              </p:cMediaNode>
            </p:video>
            <p:seq concurrent="1" nextAc="seek">
              <p:cTn id="35" restart="whenNotActive" fill="hold" evtFilter="cancelBubble" nodeType="interactiveSeq">
                <p:stCondLst>
                  <p:cond evt="onClick" delay="0">
                    <p:tgtEl>
                      <p:spTgt spid="6"/>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9" name="Picture 2" descr="Hand with pen mark calendar Free Vector">
            <a:extLst>
              <a:ext uri="{FF2B5EF4-FFF2-40B4-BE49-F238E27FC236}">
                <a16:creationId xmlns:a16="http://schemas.microsoft.com/office/drawing/2014/main" id="{2C9D9333-17AC-4298-B79A-414DA57A0F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34" r="18497"/>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74" name="Freeform 10" title="right scallop background shape">
            <a:extLst>
              <a:ext uri="{FF2B5EF4-FFF2-40B4-BE49-F238E27FC236}">
                <a16:creationId xmlns:a16="http://schemas.microsoft.com/office/drawing/2014/main" id="{5D0CF218-804B-46B7-8D12-741D899E542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76" name="Rectangle 75" title="left edge border">
            <a:extLst>
              <a:ext uri="{FF2B5EF4-FFF2-40B4-BE49-F238E27FC236}">
                <a16:creationId xmlns:a16="http://schemas.microsoft.com/office/drawing/2014/main" id="{38FCA438-C13E-4ED2-A4C4-BC1C38A056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5E5D9FAF-7E00-424B-940C-59E800AD4E64}"/>
              </a:ext>
            </a:extLst>
          </p:cNvPr>
          <p:cNvSpPr>
            <a:spLocks noGrp="1"/>
          </p:cNvSpPr>
          <p:nvPr>
            <p:ph type="title"/>
          </p:nvPr>
        </p:nvSpPr>
        <p:spPr>
          <a:xfrm>
            <a:off x="363731" y="105295"/>
            <a:ext cx="6015897" cy="1492132"/>
          </a:xfrm>
        </p:spPr>
        <p:txBody>
          <a:bodyPr>
            <a:normAutofit/>
          </a:bodyPr>
          <a:lstStyle/>
          <a:p>
            <a:r>
              <a:rPr lang="tr-TR" cap="none" dirty="0" err="1"/>
              <a:t>What</a:t>
            </a:r>
            <a:r>
              <a:rPr lang="tr-TR" cap="none" dirty="0"/>
              <a:t> </a:t>
            </a:r>
            <a:r>
              <a:rPr lang="tr-TR" cap="none" dirty="0" err="1"/>
              <a:t>Did</a:t>
            </a:r>
            <a:r>
              <a:rPr lang="tr-TR" cap="none" dirty="0"/>
              <a:t> </a:t>
            </a:r>
            <a:r>
              <a:rPr lang="tr-TR" cap="none" dirty="0" err="1"/>
              <a:t>We</a:t>
            </a:r>
            <a:r>
              <a:rPr lang="tr-TR" cap="none" dirty="0"/>
              <a:t> Plan?</a:t>
            </a:r>
          </a:p>
        </p:txBody>
      </p:sp>
      <p:sp>
        <p:nvSpPr>
          <p:cNvPr id="1031" name="Content Placeholder 1030"/>
          <p:cNvSpPr>
            <a:spLocks noGrp="1"/>
          </p:cNvSpPr>
          <p:nvPr>
            <p:ph idx="1"/>
          </p:nvPr>
        </p:nvSpPr>
        <p:spPr>
          <a:xfrm>
            <a:off x="416640" y="1484754"/>
            <a:ext cx="6791879" cy="2104046"/>
          </a:xfrm>
        </p:spPr>
        <p:txBody>
          <a:bodyPr>
            <a:normAutofit/>
          </a:bodyPr>
          <a:lstStyle/>
          <a:p>
            <a:r>
              <a:rPr lang="en-US" dirty="0" err="1"/>
              <a:t>Socialander</a:t>
            </a:r>
            <a:r>
              <a:rPr lang="en-US" dirty="0"/>
              <a:t> is an event based chat application</a:t>
            </a:r>
            <a:r>
              <a:rPr lang="tr-TR" dirty="0"/>
              <a:t> </a:t>
            </a:r>
            <a:r>
              <a:rPr lang="en-US" dirty="0"/>
              <a:t>for</a:t>
            </a:r>
            <a:r>
              <a:rPr lang="tr-TR" dirty="0"/>
              <a:t> A</a:t>
            </a:r>
            <a:r>
              <a:rPr lang="en-US" dirty="0" err="1"/>
              <a:t>ndroid</a:t>
            </a:r>
            <a:r>
              <a:rPr lang="tr-TR" dirty="0"/>
              <a:t> </a:t>
            </a:r>
            <a:r>
              <a:rPr lang="en-US" dirty="0"/>
              <a:t>and</a:t>
            </a:r>
            <a:r>
              <a:rPr lang="tr-TR" dirty="0"/>
              <a:t> </a:t>
            </a:r>
            <a:r>
              <a:rPr lang="en-US" dirty="0"/>
              <a:t>iOS</a:t>
            </a:r>
          </a:p>
          <a:p>
            <a:r>
              <a:rPr lang="en-US" dirty="0"/>
              <a:t>Users attending to the same event grouped in a chatroom</a:t>
            </a:r>
          </a:p>
          <a:p>
            <a:r>
              <a:rPr lang="en-US" dirty="0"/>
              <a:t>Events taken out of device calendar so everything automatic and user does not show any effort to make things happen</a:t>
            </a:r>
          </a:p>
        </p:txBody>
      </p:sp>
      <p:pic>
        <p:nvPicPr>
          <p:cNvPr id="1030" name="Picture 6" descr="chat logo ile ilgili görsel sonucu">
            <a:extLst>
              <a:ext uri="{FF2B5EF4-FFF2-40B4-BE49-F238E27FC236}">
                <a16:creationId xmlns:a16="http://schemas.microsoft.com/office/drawing/2014/main" id="{F5322812-0763-48F9-9A3A-DB3B380DA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257" y="3005667"/>
            <a:ext cx="1481667" cy="1481667"/>
          </a:xfrm>
          <a:prstGeom prst="rect">
            <a:avLst/>
          </a:prstGeom>
          <a:noFill/>
          <a:extLst>
            <a:ext uri="{909E8E84-426E-40DD-AFC4-6F175D3DCCD1}">
              <a14:hiddenFill xmlns:a14="http://schemas.microsoft.com/office/drawing/2010/main">
                <a:solidFill>
                  <a:srgbClr val="FFFFFF"/>
                </a:solidFill>
              </a14:hiddenFill>
            </a:ext>
          </a:extLst>
        </p:spPr>
      </p:pic>
      <p:sp>
        <p:nvSpPr>
          <p:cNvPr id="11" name="Unvan 1">
            <a:extLst>
              <a:ext uri="{FF2B5EF4-FFF2-40B4-BE49-F238E27FC236}">
                <a16:creationId xmlns:a16="http://schemas.microsoft.com/office/drawing/2014/main" id="{A0B9D278-74DA-4DA5-BDB6-EAE2D135B8B8}"/>
              </a:ext>
            </a:extLst>
          </p:cNvPr>
          <p:cNvSpPr txBox="1">
            <a:spLocks/>
          </p:cNvSpPr>
          <p:nvPr/>
        </p:nvSpPr>
        <p:spPr>
          <a:xfrm>
            <a:off x="776651" y="834392"/>
            <a:ext cx="6015897" cy="10243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tr-TR" sz="4400" cap="none" dirty="0" err="1"/>
              <a:t>Scope</a:t>
            </a:r>
            <a:r>
              <a:rPr lang="tr-TR" sz="4400" cap="none" dirty="0"/>
              <a:t>:</a:t>
            </a:r>
          </a:p>
        </p:txBody>
      </p:sp>
      <p:sp>
        <p:nvSpPr>
          <p:cNvPr id="9" name="Content Placeholder 1030">
            <a:extLst>
              <a:ext uri="{FF2B5EF4-FFF2-40B4-BE49-F238E27FC236}">
                <a16:creationId xmlns:a16="http://schemas.microsoft.com/office/drawing/2014/main" id="{34287B7B-4879-42C0-8F92-90684D215159}"/>
              </a:ext>
            </a:extLst>
          </p:cNvPr>
          <p:cNvSpPr txBox="1">
            <a:spLocks/>
          </p:cNvSpPr>
          <p:nvPr/>
        </p:nvSpPr>
        <p:spPr>
          <a:xfrm>
            <a:off x="413591" y="4051089"/>
            <a:ext cx="6848269" cy="263927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The </a:t>
            </a:r>
            <a:r>
              <a:rPr lang="en-US" dirty="0" err="1"/>
              <a:t>Socialendar</a:t>
            </a:r>
            <a:r>
              <a:rPr lang="en-US" dirty="0"/>
              <a:t> application can bring together people who will same events efficiently, easily and precisely. These people are using mobile phone calendar and this app brings together these people in a chatroom if they want. User only need to login to add a new event or to edit current events. Then application take users in a chat room and provide users a communication channel. Users can sign up and sign in with Facebook, Google and mail accounts and application will take their events from device calendar or Facebook. The </a:t>
            </a:r>
            <a:r>
              <a:rPr lang="en-US" dirty="0" err="1"/>
              <a:t>Socialendar</a:t>
            </a:r>
            <a:r>
              <a:rPr lang="en-US" dirty="0"/>
              <a:t> is a JavaScript based application that uses React-Native for mobile phones which have iOS and Android. The application will interface with and utilize third party resources to facilitate all the users’ meeting scheduling needs (e.g. database services, email communication, etc.).</a:t>
            </a:r>
          </a:p>
        </p:txBody>
      </p:sp>
      <p:sp>
        <p:nvSpPr>
          <p:cNvPr id="10" name="Unvan 1">
            <a:extLst>
              <a:ext uri="{FF2B5EF4-FFF2-40B4-BE49-F238E27FC236}">
                <a16:creationId xmlns:a16="http://schemas.microsoft.com/office/drawing/2014/main" id="{BA890474-A063-4850-B990-E9B98BD03BC6}"/>
              </a:ext>
            </a:extLst>
          </p:cNvPr>
          <p:cNvSpPr txBox="1">
            <a:spLocks/>
          </p:cNvSpPr>
          <p:nvPr/>
        </p:nvSpPr>
        <p:spPr>
          <a:xfrm>
            <a:off x="776651" y="3364590"/>
            <a:ext cx="6015897" cy="10243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400" cap="none" dirty="0"/>
              <a:t>Description:</a:t>
            </a:r>
          </a:p>
        </p:txBody>
      </p:sp>
    </p:spTree>
    <p:extLst>
      <p:ext uri="{BB962C8B-B14F-4D97-AF65-F5344CB8AC3E}">
        <p14:creationId xmlns:p14="http://schemas.microsoft.com/office/powerpoint/2010/main" val="4794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B4D8FDC-E252-40AA-B3EF-4A6D2A969DC7}"/>
              </a:ext>
            </a:extLst>
          </p:cNvPr>
          <p:cNvSpPr>
            <a:spLocks noGrp="1"/>
          </p:cNvSpPr>
          <p:nvPr>
            <p:ph type="title"/>
          </p:nvPr>
        </p:nvSpPr>
        <p:spPr/>
        <p:txBody>
          <a:bodyPr/>
          <a:lstStyle/>
          <a:p>
            <a:r>
              <a:rPr lang="tr-TR" cap="none" dirty="0" err="1"/>
              <a:t>Our</a:t>
            </a:r>
            <a:r>
              <a:rPr lang="tr-TR" cap="none" dirty="0"/>
              <a:t> Team</a:t>
            </a:r>
            <a:endParaRPr lang="en-US" cap="none" dirty="0"/>
          </a:p>
        </p:txBody>
      </p:sp>
      <p:graphicFrame>
        <p:nvGraphicFramePr>
          <p:cNvPr id="5" name="Diyagram 4">
            <a:extLst>
              <a:ext uri="{FF2B5EF4-FFF2-40B4-BE49-F238E27FC236}">
                <a16:creationId xmlns:a16="http://schemas.microsoft.com/office/drawing/2014/main" id="{ED8904AE-2BA9-48A5-8875-886047D4F774}"/>
              </a:ext>
            </a:extLst>
          </p:cNvPr>
          <p:cNvGraphicFramePr/>
          <p:nvPr>
            <p:extLst>
              <p:ext uri="{D42A27DB-BD31-4B8C-83A1-F6EECF244321}">
                <p14:modId xmlns:p14="http://schemas.microsoft.com/office/powerpoint/2010/main" val="752325240"/>
              </p:ext>
            </p:extLst>
          </p:nvPr>
        </p:nvGraphicFramePr>
        <p:xfrm>
          <a:off x="986154" y="1952626"/>
          <a:ext cx="10752569" cy="2752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2883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CBAF588-2A49-4A7D-9EF4-4CC3F64E9613}"/>
              </a:ext>
            </a:extLst>
          </p:cNvPr>
          <p:cNvSpPr>
            <a:spLocks noGrp="1"/>
          </p:cNvSpPr>
          <p:nvPr>
            <p:ph type="title"/>
          </p:nvPr>
        </p:nvSpPr>
        <p:spPr>
          <a:xfrm>
            <a:off x="959578" y="0"/>
            <a:ext cx="10178322" cy="1492132"/>
          </a:xfrm>
        </p:spPr>
        <p:txBody>
          <a:bodyPr/>
          <a:lstStyle/>
          <a:p>
            <a:r>
              <a:rPr lang="en-US" cap="none" dirty="0"/>
              <a:t>What Did We Plan</a:t>
            </a:r>
            <a:r>
              <a:rPr lang="tr-TR" cap="none" dirty="0"/>
              <a:t>?</a:t>
            </a:r>
            <a:endParaRPr lang="en-US" cap="none" dirty="0"/>
          </a:p>
        </p:txBody>
      </p:sp>
      <p:sp>
        <p:nvSpPr>
          <p:cNvPr id="4" name="Unvan 1">
            <a:extLst>
              <a:ext uri="{FF2B5EF4-FFF2-40B4-BE49-F238E27FC236}">
                <a16:creationId xmlns:a16="http://schemas.microsoft.com/office/drawing/2014/main" id="{7BD1BFA1-D732-4EAA-8641-C958176CC8BD}"/>
              </a:ext>
            </a:extLst>
          </p:cNvPr>
          <p:cNvSpPr txBox="1">
            <a:spLocks/>
          </p:cNvSpPr>
          <p:nvPr/>
        </p:nvSpPr>
        <p:spPr>
          <a:xfrm>
            <a:off x="1207228" y="746066"/>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cap="none" dirty="0"/>
              <a:t>Work Breakdown Structure</a:t>
            </a:r>
          </a:p>
        </p:txBody>
      </p:sp>
      <p:graphicFrame>
        <p:nvGraphicFramePr>
          <p:cNvPr id="6" name="Tablo 5">
            <a:extLst>
              <a:ext uri="{FF2B5EF4-FFF2-40B4-BE49-F238E27FC236}">
                <a16:creationId xmlns:a16="http://schemas.microsoft.com/office/drawing/2014/main" id="{9B1AD099-B23B-4FFA-A799-DD1A178AE90E}"/>
              </a:ext>
            </a:extLst>
          </p:cNvPr>
          <p:cNvGraphicFramePr>
            <a:graphicFrameLocks noGrp="1"/>
          </p:cNvGraphicFramePr>
          <p:nvPr>
            <p:extLst>
              <p:ext uri="{D42A27DB-BD31-4B8C-83A1-F6EECF244321}">
                <p14:modId xmlns:p14="http://schemas.microsoft.com/office/powerpoint/2010/main" val="1442876366"/>
              </p:ext>
            </p:extLst>
          </p:nvPr>
        </p:nvGraphicFramePr>
        <p:xfrm>
          <a:off x="182992" y="1934730"/>
          <a:ext cx="5913008" cy="4119624"/>
        </p:xfrm>
        <a:graphic>
          <a:graphicData uri="http://schemas.openxmlformats.org/drawingml/2006/table">
            <a:tbl>
              <a:tblPr firstRow="1" firstCol="1" bandRow="1">
                <a:tableStyleId>{5C22544A-7EE6-4342-B048-85BDC9FD1C3A}</a:tableStyleId>
              </a:tblPr>
              <a:tblGrid>
                <a:gridCol w="601366">
                  <a:extLst>
                    <a:ext uri="{9D8B030D-6E8A-4147-A177-3AD203B41FA5}">
                      <a16:colId xmlns:a16="http://schemas.microsoft.com/office/drawing/2014/main" val="3046932675"/>
                    </a:ext>
                  </a:extLst>
                </a:gridCol>
                <a:gridCol w="2764211">
                  <a:extLst>
                    <a:ext uri="{9D8B030D-6E8A-4147-A177-3AD203B41FA5}">
                      <a16:colId xmlns:a16="http://schemas.microsoft.com/office/drawing/2014/main" val="255126747"/>
                    </a:ext>
                  </a:extLst>
                </a:gridCol>
                <a:gridCol w="679498">
                  <a:extLst>
                    <a:ext uri="{9D8B030D-6E8A-4147-A177-3AD203B41FA5}">
                      <a16:colId xmlns:a16="http://schemas.microsoft.com/office/drawing/2014/main" val="1039432806"/>
                    </a:ext>
                  </a:extLst>
                </a:gridCol>
                <a:gridCol w="330671">
                  <a:extLst>
                    <a:ext uri="{9D8B030D-6E8A-4147-A177-3AD203B41FA5}">
                      <a16:colId xmlns:a16="http://schemas.microsoft.com/office/drawing/2014/main" val="1251548290"/>
                    </a:ext>
                  </a:extLst>
                </a:gridCol>
                <a:gridCol w="768631">
                  <a:extLst>
                    <a:ext uri="{9D8B030D-6E8A-4147-A177-3AD203B41FA5}">
                      <a16:colId xmlns:a16="http://schemas.microsoft.com/office/drawing/2014/main" val="3037934733"/>
                    </a:ext>
                  </a:extLst>
                </a:gridCol>
                <a:gridCol w="768631">
                  <a:extLst>
                    <a:ext uri="{9D8B030D-6E8A-4147-A177-3AD203B41FA5}">
                      <a16:colId xmlns:a16="http://schemas.microsoft.com/office/drawing/2014/main" val="459614276"/>
                    </a:ext>
                  </a:extLst>
                </a:gridCol>
              </a:tblGrid>
              <a:tr h="466296">
                <a:tc>
                  <a:txBody>
                    <a:bodyPr/>
                    <a:lstStyle/>
                    <a:p>
                      <a:pPr>
                        <a:lnSpc>
                          <a:spcPct val="107000"/>
                        </a:lnSpc>
                        <a:spcAft>
                          <a:spcPts val="0"/>
                        </a:spcAft>
                      </a:pPr>
                      <a:r>
                        <a:rPr lang="en-US" sz="900" dirty="0">
                          <a:effectLst/>
                        </a:rPr>
                        <a:t>Number of work package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Task</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Assigned to</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Epic</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Dependence to work package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Size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extLst>
                  <a:ext uri="{0D108BD9-81ED-4DB2-BD59-A6C34878D82A}">
                    <a16:rowId xmlns:a16="http://schemas.microsoft.com/office/drawing/2014/main" val="2461780093"/>
                  </a:ext>
                </a:extLst>
              </a:tr>
              <a:tr h="159558">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Firebase, React native setup</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 </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276816281"/>
                  </a:ext>
                </a:extLst>
              </a:tr>
              <a:tr h="159558">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Adding necessary modules and libraries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7</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738524297"/>
                  </a:ext>
                </a:extLst>
              </a:tr>
              <a:tr h="159558">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Authentication</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1415547477"/>
                  </a:ext>
                </a:extLst>
              </a:tr>
              <a:tr h="159558">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User log in and log out</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Member 1</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373484749"/>
                  </a:ext>
                </a:extLst>
              </a:tr>
              <a:tr h="159558">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Sign in with Facebook</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680983699"/>
                  </a:ext>
                </a:extLst>
              </a:tr>
              <a:tr h="159558">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Sign in with Google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553521425"/>
                  </a:ext>
                </a:extLst>
              </a:tr>
              <a:tr h="159558">
                <a:tc>
                  <a:txBody>
                    <a:bodyPr/>
                    <a:lstStyle/>
                    <a:p>
                      <a:pPr>
                        <a:lnSpc>
                          <a:spcPct val="107000"/>
                        </a:lnSpc>
                        <a:spcAft>
                          <a:spcPts val="0"/>
                        </a:spcAft>
                      </a:pPr>
                      <a:r>
                        <a:rPr lang="en-US" sz="900">
                          <a:effectLst/>
                        </a:rPr>
                        <a:t>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Sign in with Mail</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429704280"/>
                  </a:ext>
                </a:extLst>
              </a:tr>
              <a:tr h="159558">
                <a:tc>
                  <a:txBody>
                    <a:bodyPr/>
                    <a:lstStyle/>
                    <a:p>
                      <a:pPr>
                        <a:lnSpc>
                          <a:spcPct val="107000"/>
                        </a:lnSpc>
                        <a:spcAft>
                          <a:spcPts val="0"/>
                        </a:spcAft>
                      </a:pPr>
                      <a:r>
                        <a:rPr lang="en-US" sz="900">
                          <a:effectLst/>
                        </a:rPr>
                        <a:t>8</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Adding new user on database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1563959039"/>
                  </a:ext>
                </a:extLst>
              </a:tr>
              <a:tr h="159558">
                <a:tc>
                  <a:txBody>
                    <a:bodyPr/>
                    <a:lstStyle/>
                    <a:p>
                      <a:pPr>
                        <a:lnSpc>
                          <a:spcPct val="107000"/>
                        </a:lnSpc>
                        <a:spcAft>
                          <a:spcPts val="0"/>
                        </a:spcAft>
                      </a:pPr>
                      <a:r>
                        <a:rPr lang="en-US" sz="900">
                          <a:effectLst/>
                        </a:rPr>
                        <a:t>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Checking authentication status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2155790593"/>
                  </a:ext>
                </a:extLst>
              </a:tr>
              <a:tr h="159558">
                <a:tc>
                  <a:txBody>
                    <a:bodyPr/>
                    <a:lstStyle/>
                    <a:p>
                      <a:pPr>
                        <a:lnSpc>
                          <a:spcPct val="107000"/>
                        </a:lnSpc>
                        <a:spcAft>
                          <a:spcPts val="0"/>
                        </a:spcAft>
                      </a:pPr>
                      <a:r>
                        <a:rPr lang="en-US" sz="900">
                          <a:effectLst/>
                        </a:rPr>
                        <a:t>10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Getting event information from device calendar</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792440672"/>
                  </a:ext>
                </a:extLst>
              </a:tr>
              <a:tr h="159558">
                <a:tc>
                  <a:txBody>
                    <a:bodyPr/>
                    <a:lstStyle/>
                    <a:p>
                      <a:pPr>
                        <a:lnSpc>
                          <a:spcPct val="107000"/>
                        </a:lnSpc>
                        <a:spcAft>
                          <a:spcPts val="0"/>
                        </a:spcAft>
                      </a:pPr>
                      <a:r>
                        <a:rPr lang="en-US" sz="900">
                          <a:effectLst/>
                        </a:rPr>
                        <a:t>11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Getting access to Facebook events of user</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2178810083"/>
                  </a:ext>
                </a:extLst>
              </a:tr>
              <a:tr h="159558">
                <a:tc>
                  <a:txBody>
                    <a:bodyPr/>
                    <a:lstStyle/>
                    <a:p>
                      <a:pPr>
                        <a:lnSpc>
                          <a:spcPct val="107000"/>
                        </a:lnSpc>
                        <a:spcAft>
                          <a:spcPts val="0"/>
                        </a:spcAft>
                      </a:pPr>
                      <a:r>
                        <a:rPr lang="en-US" sz="900">
                          <a:effectLst/>
                        </a:rPr>
                        <a:t>12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Getting data from Facebook events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Member 2</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1770576664"/>
                  </a:ext>
                </a:extLst>
              </a:tr>
              <a:tr h="159558">
                <a:tc>
                  <a:txBody>
                    <a:bodyPr/>
                    <a:lstStyle/>
                    <a:p>
                      <a:pPr>
                        <a:lnSpc>
                          <a:spcPct val="107000"/>
                        </a:lnSpc>
                        <a:spcAft>
                          <a:spcPts val="0"/>
                        </a:spcAft>
                      </a:pPr>
                      <a:r>
                        <a:rPr lang="en-US" sz="900">
                          <a:effectLst/>
                        </a:rPr>
                        <a:t>13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Parsing Facebook event data and synchronization</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Member 2</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1819020626"/>
                  </a:ext>
                </a:extLst>
              </a:tr>
              <a:tr h="310863">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Synchronization between calendar and online database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8243526"/>
                  </a:ext>
                </a:extLst>
              </a:tr>
              <a:tr h="159558">
                <a:tc>
                  <a:txBody>
                    <a:bodyPr/>
                    <a:lstStyle/>
                    <a:p>
                      <a:pPr>
                        <a:lnSpc>
                          <a:spcPct val="107000"/>
                        </a:lnSpc>
                        <a:spcAft>
                          <a:spcPts val="0"/>
                        </a:spcAft>
                      </a:pPr>
                      <a:r>
                        <a:rPr lang="en-US" sz="900">
                          <a:effectLst/>
                        </a:rPr>
                        <a:t>15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Matching events that occur at the same time on cloud</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339862676"/>
                  </a:ext>
                </a:extLst>
              </a:tr>
              <a:tr h="310863">
                <a:tc>
                  <a:txBody>
                    <a:bodyPr/>
                    <a:lstStyle/>
                    <a:p>
                      <a:pPr>
                        <a:lnSpc>
                          <a:spcPct val="107000"/>
                        </a:lnSpc>
                        <a:spcAft>
                          <a:spcPts val="0"/>
                        </a:spcAft>
                      </a:pPr>
                      <a:r>
                        <a:rPr lang="en-US" sz="900">
                          <a:effectLst/>
                        </a:rPr>
                        <a:t>16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Calculating a point between events occur at the same time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2127769686"/>
                  </a:ext>
                </a:extLst>
              </a:tr>
              <a:tr h="159558">
                <a:tc>
                  <a:txBody>
                    <a:bodyPr/>
                    <a:lstStyle/>
                    <a:p>
                      <a:pPr>
                        <a:lnSpc>
                          <a:spcPct val="107000"/>
                        </a:lnSpc>
                        <a:spcAft>
                          <a:spcPts val="0"/>
                        </a:spcAft>
                      </a:pPr>
                      <a:r>
                        <a:rPr lang="en-US" sz="900">
                          <a:effectLst/>
                        </a:rPr>
                        <a:t>17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Matching events that has close points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T</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2440038777"/>
                  </a:ext>
                </a:extLst>
              </a:tr>
              <a:tr h="159558">
                <a:tc>
                  <a:txBody>
                    <a:bodyPr/>
                    <a:lstStyle/>
                    <a:p>
                      <a:pPr>
                        <a:lnSpc>
                          <a:spcPct val="107000"/>
                        </a:lnSpc>
                        <a:spcAft>
                          <a:spcPts val="0"/>
                        </a:spcAft>
                      </a:pPr>
                      <a:r>
                        <a:rPr lang="en-US" sz="900">
                          <a:effectLst/>
                        </a:rPr>
                        <a:t>18</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Creating chat structure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L</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2982339393"/>
                  </a:ext>
                </a:extLst>
              </a:tr>
              <a:tr h="159558">
                <a:tc>
                  <a:txBody>
                    <a:bodyPr/>
                    <a:lstStyle/>
                    <a:p>
                      <a:pPr>
                        <a:lnSpc>
                          <a:spcPct val="107000"/>
                        </a:lnSpc>
                        <a:spcAft>
                          <a:spcPts val="0"/>
                        </a:spcAft>
                      </a:pPr>
                      <a:r>
                        <a:rPr lang="en-US" sz="900">
                          <a:effectLst/>
                        </a:rPr>
                        <a:t>19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Being able to send message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18</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165349252"/>
                  </a:ext>
                </a:extLst>
              </a:tr>
              <a:tr h="159558">
                <a:tc>
                  <a:txBody>
                    <a:bodyPr/>
                    <a:lstStyle/>
                    <a:p>
                      <a:pPr>
                        <a:lnSpc>
                          <a:spcPct val="107000"/>
                        </a:lnSpc>
                        <a:spcAft>
                          <a:spcPts val="0"/>
                        </a:spcAft>
                      </a:pPr>
                      <a:r>
                        <a:rPr lang="en-US" sz="900">
                          <a:effectLst/>
                        </a:rPr>
                        <a:t>20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Being able to receive message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19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967426754"/>
                  </a:ext>
                </a:extLst>
              </a:tr>
              <a:tr h="159558">
                <a:tc>
                  <a:txBody>
                    <a:bodyPr/>
                    <a:lstStyle/>
                    <a:p>
                      <a:pPr>
                        <a:lnSpc>
                          <a:spcPct val="107000"/>
                        </a:lnSpc>
                        <a:spcAft>
                          <a:spcPts val="0"/>
                        </a:spcAft>
                      </a:pPr>
                      <a:r>
                        <a:rPr lang="en-US" sz="900">
                          <a:effectLst/>
                        </a:rPr>
                        <a:t>21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Being able to create chatrooms between users</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a:effectLst/>
                        </a:rPr>
                        <a:t>20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nchor="b"/>
                </a:tc>
                <a:tc>
                  <a:txBody>
                    <a:bodyPr/>
                    <a:lstStyle/>
                    <a:p>
                      <a:pPr>
                        <a:lnSpc>
                          <a:spcPct val="107000"/>
                        </a:lnSpc>
                        <a:spcAft>
                          <a:spcPts val="0"/>
                        </a:spcAft>
                      </a:pPr>
                      <a:r>
                        <a:rPr lang="en-US" sz="900" dirty="0">
                          <a:effectLst/>
                        </a:rPr>
                        <a:t>M</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513" marR="38513" marT="0" marB="0"/>
                </a:tc>
                <a:extLst>
                  <a:ext uri="{0D108BD9-81ED-4DB2-BD59-A6C34878D82A}">
                    <a16:rowId xmlns:a16="http://schemas.microsoft.com/office/drawing/2014/main" val="3141552488"/>
                  </a:ext>
                </a:extLst>
              </a:tr>
            </a:tbl>
          </a:graphicData>
        </a:graphic>
      </p:graphicFrame>
      <p:graphicFrame>
        <p:nvGraphicFramePr>
          <p:cNvPr id="7" name="Tablo 6">
            <a:extLst>
              <a:ext uri="{FF2B5EF4-FFF2-40B4-BE49-F238E27FC236}">
                <a16:creationId xmlns:a16="http://schemas.microsoft.com/office/drawing/2014/main" id="{90B931C8-C792-421C-BFC9-5DB8E378618C}"/>
              </a:ext>
            </a:extLst>
          </p:cNvPr>
          <p:cNvGraphicFramePr>
            <a:graphicFrameLocks noGrp="1"/>
          </p:cNvGraphicFramePr>
          <p:nvPr>
            <p:extLst>
              <p:ext uri="{D42A27DB-BD31-4B8C-83A1-F6EECF244321}">
                <p14:modId xmlns:p14="http://schemas.microsoft.com/office/powerpoint/2010/main" val="3639056765"/>
              </p:ext>
            </p:extLst>
          </p:nvPr>
        </p:nvGraphicFramePr>
        <p:xfrm>
          <a:off x="6143263" y="1934730"/>
          <a:ext cx="5957297" cy="4089790"/>
        </p:xfrm>
        <a:graphic>
          <a:graphicData uri="http://schemas.openxmlformats.org/drawingml/2006/table">
            <a:tbl>
              <a:tblPr firstRow="1" firstCol="1" bandRow="1">
                <a:tableStyleId>{5C22544A-7EE6-4342-B048-85BDC9FD1C3A}</a:tableStyleId>
              </a:tblPr>
              <a:tblGrid>
                <a:gridCol w="534731">
                  <a:extLst>
                    <a:ext uri="{9D8B030D-6E8A-4147-A177-3AD203B41FA5}">
                      <a16:colId xmlns:a16="http://schemas.microsoft.com/office/drawing/2014/main" val="130667238"/>
                    </a:ext>
                  </a:extLst>
                </a:gridCol>
                <a:gridCol w="2821937">
                  <a:extLst>
                    <a:ext uri="{9D8B030D-6E8A-4147-A177-3AD203B41FA5}">
                      <a16:colId xmlns:a16="http://schemas.microsoft.com/office/drawing/2014/main" val="1702369561"/>
                    </a:ext>
                  </a:extLst>
                </a:gridCol>
                <a:gridCol w="693689">
                  <a:extLst>
                    <a:ext uri="{9D8B030D-6E8A-4147-A177-3AD203B41FA5}">
                      <a16:colId xmlns:a16="http://schemas.microsoft.com/office/drawing/2014/main" val="3788478190"/>
                    </a:ext>
                  </a:extLst>
                </a:gridCol>
                <a:gridCol w="337576">
                  <a:extLst>
                    <a:ext uri="{9D8B030D-6E8A-4147-A177-3AD203B41FA5}">
                      <a16:colId xmlns:a16="http://schemas.microsoft.com/office/drawing/2014/main" val="1892753645"/>
                    </a:ext>
                  </a:extLst>
                </a:gridCol>
                <a:gridCol w="784682">
                  <a:extLst>
                    <a:ext uri="{9D8B030D-6E8A-4147-A177-3AD203B41FA5}">
                      <a16:colId xmlns:a16="http://schemas.microsoft.com/office/drawing/2014/main" val="1955636214"/>
                    </a:ext>
                  </a:extLst>
                </a:gridCol>
                <a:gridCol w="784682">
                  <a:extLst>
                    <a:ext uri="{9D8B030D-6E8A-4147-A177-3AD203B41FA5}">
                      <a16:colId xmlns:a16="http://schemas.microsoft.com/office/drawing/2014/main" val="137321103"/>
                    </a:ext>
                  </a:extLst>
                </a:gridCol>
              </a:tblGrid>
              <a:tr h="453664">
                <a:tc>
                  <a:txBody>
                    <a:bodyPr/>
                    <a:lstStyle/>
                    <a:p>
                      <a:pPr>
                        <a:lnSpc>
                          <a:spcPct val="107000"/>
                        </a:lnSpc>
                        <a:spcAft>
                          <a:spcPts val="0"/>
                        </a:spcAft>
                      </a:pPr>
                      <a:r>
                        <a:rPr lang="en-US" sz="900" dirty="0">
                          <a:effectLst/>
                        </a:rPr>
                        <a:t>Number of work package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Task</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Assigned to</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Epic</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Dependence to work package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Size</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extLst>
                  <a:ext uri="{0D108BD9-81ED-4DB2-BD59-A6C34878D82A}">
                    <a16:rowId xmlns:a16="http://schemas.microsoft.com/office/drawing/2014/main" val="1343461865"/>
                  </a:ext>
                </a:extLst>
              </a:tr>
              <a:tr h="165149">
                <a:tc>
                  <a:txBody>
                    <a:bodyPr/>
                    <a:lstStyle/>
                    <a:p>
                      <a:pPr>
                        <a:lnSpc>
                          <a:spcPct val="107000"/>
                        </a:lnSpc>
                        <a:spcAft>
                          <a:spcPts val="0"/>
                        </a:spcAft>
                      </a:pPr>
                      <a:r>
                        <a:rPr lang="en-US" sz="900" dirty="0">
                          <a:effectLst/>
                        </a:rPr>
                        <a:t>22</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Being able to add more than one user to chatrooms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034261384"/>
                  </a:ext>
                </a:extLst>
              </a:tr>
              <a:tr h="165149">
                <a:tc>
                  <a:txBody>
                    <a:bodyPr/>
                    <a:lstStyle/>
                    <a:p>
                      <a:pPr>
                        <a:lnSpc>
                          <a:spcPct val="107000"/>
                        </a:lnSpc>
                        <a:spcAft>
                          <a:spcPts val="0"/>
                        </a:spcAft>
                      </a:pPr>
                      <a:r>
                        <a:rPr lang="en-US" sz="900">
                          <a:effectLst/>
                        </a:rPr>
                        <a:t>23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chatrooms for matched events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22,17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593810515"/>
                  </a:ext>
                </a:extLst>
              </a:tr>
              <a:tr h="165149">
                <a:tc>
                  <a:txBody>
                    <a:bodyPr/>
                    <a:lstStyle/>
                    <a:p>
                      <a:pPr>
                        <a:lnSpc>
                          <a:spcPct val="107000"/>
                        </a:lnSpc>
                        <a:spcAft>
                          <a:spcPts val="0"/>
                        </a:spcAft>
                      </a:pPr>
                      <a:r>
                        <a:rPr lang="en-US" sz="900">
                          <a:effectLst/>
                        </a:rPr>
                        <a:t>24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Adding events to calendar</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453886417"/>
                  </a:ext>
                </a:extLst>
              </a:tr>
              <a:tr h="165149">
                <a:tc>
                  <a:txBody>
                    <a:bodyPr/>
                    <a:lstStyle/>
                    <a:p>
                      <a:pPr>
                        <a:lnSpc>
                          <a:spcPct val="107000"/>
                        </a:lnSpc>
                        <a:spcAft>
                          <a:spcPts val="0"/>
                        </a:spcAft>
                      </a:pPr>
                      <a:r>
                        <a:rPr lang="en-US" sz="900">
                          <a:effectLst/>
                        </a:rPr>
                        <a:t>25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Adding events to database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622044431"/>
                  </a:ext>
                </a:extLst>
              </a:tr>
              <a:tr h="165149">
                <a:tc>
                  <a:txBody>
                    <a:bodyPr/>
                    <a:lstStyle/>
                    <a:p>
                      <a:pPr>
                        <a:lnSpc>
                          <a:spcPct val="107000"/>
                        </a:lnSpc>
                        <a:spcAft>
                          <a:spcPts val="0"/>
                        </a:spcAft>
                      </a:pPr>
                      <a:r>
                        <a:rPr lang="en-US" sz="900">
                          <a:effectLst/>
                        </a:rPr>
                        <a:t>26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add event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059896104"/>
                  </a:ext>
                </a:extLst>
              </a:tr>
              <a:tr h="165149">
                <a:tc>
                  <a:txBody>
                    <a:bodyPr/>
                    <a:lstStyle/>
                    <a:p>
                      <a:pPr>
                        <a:lnSpc>
                          <a:spcPct val="107000"/>
                        </a:lnSpc>
                        <a:spcAft>
                          <a:spcPts val="0"/>
                        </a:spcAft>
                      </a:pPr>
                      <a:r>
                        <a:rPr lang="en-US" sz="900">
                          <a:effectLst/>
                        </a:rPr>
                        <a:t>27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Organizing and polishing add event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L</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810008932"/>
                  </a:ext>
                </a:extLst>
              </a:tr>
              <a:tr h="165149">
                <a:tc>
                  <a:txBody>
                    <a:bodyPr/>
                    <a:lstStyle/>
                    <a:p>
                      <a:pPr>
                        <a:lnSpc>
                          <a:spcPct val="107000"/>
                        </a:lnSpc>
                        <a:spcAft>
                          <a:spcPts val="0"/>
                        </a:spcAft>
                      </a:pPr>
                      <a:r>
                        <a:rPr lang="en-US" sz="900">
                          <a:effectLst/>
                        </a:rPr>
                        <a:t>28</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ui to view events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50779107"/>
                  </a:ext>
                </a:extLst>
              </a:tr>
              <a:tr h="165149">
                <a:tc>
                  <a:txBody>
                    <a:bodyPr/>
                    <a:lstStyle/>
                    <a:p>
                      <a:pPr>
                        <a:lnSpc>
                          <a:spcPct val="107000"/>
                        </a:lnSpc>
                        <a:spcAft>
                          <a:spcPts val="0"/>
                        </a:spcAft>
                      </a:pPr>
                      <a:r>
                        <a:rPr lang="en-US" sz="900">
                          <a:effectLst/>
                        </a:rPr>
                        <a:t>29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Organizing and polishing view event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L</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575082635"/>
                  </a:ext>
                </a:extLst>
              </a:tr>
              <a:tr h="165149">
                <a:tc>
                  <a:txBody>
                    <a:bodyPr/>
                    <a:lstStyle/>
                    <a:p>
                      <a:pPr>
                        <a:lnSpc>
                          <a:spcPct val="107000"/>
                        </a:lnSpc>
                        <a:spcAft>
                          <a:spcPts val="0"/>
                        </a:spcAft>
                      </a:pPr>
                      <a:r>
                        <a:rPr lang="en-US" sz="900">
                          <a:effectLst/>
                        </a:rPr>
                        <a:t>30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home screen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pPr>
                      <a:endParaRPr lang="tr-TR" sz="900">
                        <a:effectLst/>
                        <a:latin typeface="Calibri" panose="020F0502020204030204" pitchFamily="34"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453366913"/>
                  </a:ext>
                </a:extLst>
              </a:tr>
              <a:tr h="170844">
                <a:tc>
                  <a:txBody>
                    <a:bodyPr/>
                    <a:lstStyle/>
                    <a:p>
                      <a:pPr>
                        <a:lnSpc>
                          <a:spcPct val="107000"/>
                        </a:lnSpc>
                        <a:spcAft>
                          <a:spcPts val="0"/>
                        </a:spcAft>
                      </a:pPr>
                      <a:r>
                        <a:rPr lang="en-US" sz="900">
                          <a:effectLst/>
                        </a:rPr>
                        <a:t>31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a function to access recent messages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880384940"/>
                  </a:ext>
                </a:extLst>
              </a:tr>
              <a:tr h="165149">
                <a:tc>
                  <a:txBody>
                    <a:bodyPr/>
                    <a:lstStyle/>
                    <a:p>
                      <a:pPr>
                        <a:lnSpc>
                          <a:spcPct val="107000"/>
                        </a:lnSpc>
                        <a:spcAft>
                          <a:spcPts val="0"/>
                        </a:spcAft>
                      </a:pPr>
                      <a:r>
                        <a:rPr lang="en-US" sz="900">
                          <a:effectLst/>
                        </a:rPr>
                        <a:t>32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Showing recent messages on home screen</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219842877"/>
                  </a:ext>
                </a:extLst>
              </a:tr>
              <a:tr h="170844">
                <a:tc>
                  <a:txBody>
                    <a:bodyPr/>
                    <a:lstStyle/>
                    <a:p>
                      <a:pPr>
                        <a:lnSpc>
                          <a:spcPct val="107000"/>
                        </a:lnSpc>
                        <a:spcAft>
                          <a:spcPts val="0"/>
                        </a:spcAft>
                      </a:pPr>
                      <a:r>
                        <a:rPr lang="en-US" sz="900">
                          <a:effectLst/>
                        </a:rPr>
                        <a:t>33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Showing events on home screen</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254520792"/>
                  </a:ext>
                </a:extLst>
              </a:tr>
              <a:tr h="321756">
                <a:tc>
                  <a:txBody>
                    <a:bodyPr/>
                    <a:lstStyle/>
                    <a:p>
                      <a:pPr>
                        <a:lnSpc>
                          <a:spcPct val="107000"/>
                        </a:lnSpc>
                        <a:spcAft>
                          <a:spcPts val="0"/>
                        </a:spcAft>
                      </a:pPr>
                      <a:r>
                        <a:rPr lang="en-US" sz="900">
                          <a:effectLst/>
                        </a:rPr>
                        <a:t>34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a function to calculate next empty time of the user</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328887545"/>
                  </a:ext>
                </a:extLst>
              </a:tr>
              <a:tr h="165149">
                <a:tc>
                  <a:txBody>
                    <a:bodyPr/>
                    <a:lstStyle/>
                    <a:p>
                      <a:pPr>
                        <a:lnSpc>
                          <a:spcPct val="107000"/>
                        </a:lnSpc>
                        <a:spcAft>
                          <a:spcPts val="0"/>
                        </a:spcAft>
                      </a:pPr>
                      <a:r>
                        <a:rPr lang="en-US" sz="900">
                          <a:effectLst/>
                        </a:rPr>
                        <a:t>35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Showing next empty time on home screen</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834079563"/>
                  </a:ext>
                </a:extLst>
              </a:tr>
              <a:tr h="165149">
                <a:tc>
                  <a:txBody>
                    <a:bodyPr/>
                    <a:lstStyle/>
                    <a:p>
                      <a:pPr>
                        <a:lnSpc>
                          <a:spcPct val="107000"/>
                        </a:lnSpc>
                        <a:spcAft>
                          <a:spcPts val="0"/>
                        </a:spcAft>
                      </a:pPr>
                      <a:r>
                        <a:rPr lang="en-US" sz="900">
                          <a:effectLst/>
                        </a:rPr>
                        <a:t>36</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chat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410099519"/>
                  </a:ext>
                </a:extLst>
              </a:tr>
              <a:tr h="165149">
                <a:tc>
                  <a:txBody>
                    <a:bodyPr/>
                    <a:lstStyle/>
                    <a:p>
                      <a:pPr>
                        <a:lnSpc>
                          <a:spcPct val="107000"/>
                        </a:lnSpc>
                        <a:spcAft>
                          <a:spcPts val="0"/>
                        </a:spcAft>
                      </a:pPr>
                      <a:r>
                        <a:rPr lang="en-US" sz="900">
                          <a:effectLst/>
                        </a:rPr>
                        <a:t>37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Organizing and polishing style of chat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1943375266"/>
                  </a:ext>
                </a:extLst>
              </a:tr>
              <a:tr h="165149">
                <a:tc>
                  <a:txBody>
                    <a:bodyPr/>
                    <a:lstStyle/>
                    <a:p>
                      <a:pPr>
                        <a:lnSpc>
                          <a:spcPct val="107000"/>
                        </a:lnSpc>
                        <a:spcAft>
                          <a:spcPts val="0"/>
                        </a:spcAft>
                      </a:pPr>
                      <a:r>
                        <a:rPr lang="en-US" sz="900">
                          <a:effectLst/>
                        </a:rPr>
                        <a:t>38</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Being able to see weather forecast on event time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2672403"/>
                  </a:ext>
                </a:extLst>
              </a:tr>
              <a:tr h="165149">
                <a:tc>
                  <a:txBody>
                    <a:bodyPr/>
                    <a:lstStyle/>
                    <a:p>
                      <a:pPr>
                        <a:lnSpc>
                          <a:spcPct val="107000"/>
                        </a:lnSpc>
                        <a:spcAft>
                          <a:spcPts val="0"/>
                        </a:spcAft>
                      </a:pPr>
                      <a:r>
                        <a:rPr lang="en-US" sz="900">
                          <a:effectLst/>
                        </a:rPr>
                        <a:t>39</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Optimizing event points</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5</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17</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L</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863161588"/>
                  </a:ext>
                </a:extLst>
              </a:tr>
              <a:tr h="165149">
                <a:tc>
                  <a:txBody>
                    <a:bodyPr/>
                    <a:lstStyle/>
                    <a:p>
                      <a:pPr>
                        <a:lnSpc>
                          <a:spcPct val="107000"/>
                        </a:lnSpc>
                        <a:spcAft>
                          <a:spcPts val="0"/>
                        </a:spcAft>
                      </a:pPr>
                      <a:r>
                        <a:rPr lang="en-US" sz="900">
                          <a:effectLst/>
                        </a:rPr>
                        <a:t>40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Coding event editing function on calendar</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3</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735484091"/>
                  </a:ext>
                </a:extLst>
              </a:tr>
              <a:tr h="165149">
                <a:tc>
                  <a:txBody>
                    <a:bodyPr/>
                    <a:lstStyle/>
                    <a:p>
                      <a:pPr>
                        <a:lnSpc>
                          <a:spcPct val="107000"/>
                        </a:lnSpc>
                        <a:spcAft>
                          <a:spcPts val="0"/>
                        </a:spcAft>
                      </a:pPr>
                      <a:r>
                        <a:rPr lang="en-US" sz="900">
                          <a:effectLst/>
                        </a:rPr>
                        <a:t>41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Coding event editing function on database</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2</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3702549700"/>
                  </a:ext>
                </a:extLst>
              </a:tr>
              <a:tr h="165149">
                <a:tc>
                  <a:txBody>
                    <a:bodyPr/>
                    <a:lstStyle/>
                    <a:p>
                      <a:pPr>
                        <a:lnSpc>
                          <a:spcPct val="107000"/>
                        </a:lnSpc>
                        <a:spcAft>
                          <a:spcPts val="0"/>
                        </a:spcAft>
                      </a:pPr>
                      <a:r>
                        <a:rPr lang="en-US" sz="900" dirty="0">
                          <a:effectLst/>
                        </a:rPr>
                        <a:t>42</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Creating event editing ui</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Member 4</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1</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a:effectLst/>
                        </a:rPr>
                        <a:t>41,40</a:t>
                      </a:r>
                      <a:endParaRPr lang="tr-TR"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nchor="b"/>
                </a:tc>
                <a:tc>
                  <a:txBody>
                    <a:bodyPr/>
                    <a:lstStyle/>
                    <a:p>
                      <a:pPr>
                        <a:lnSpc>
                          <a:spcPct val="107000"/>
                        </a:lnSpc>
                        <a:spcAft>
                          <a:spcPts val="0"/>
                        </a:spcAft>
                      </a:pPr>
                      <a:r>
                        <a:rPr lang="en-US" sz="900" dirty="0">
                          <a:effectLst/>
                        </a:rPr>
                        <a:t>M</a:t>
                      </a:r>
                      <a:endParaRPr lang="tr-TR"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8728" marR="38728" marT="0" marB="0"/>
                </a:tc>
                <a:extLst>
                  <a:ext uri="{0D108BD9-81ED-4DB2-BD59-A6C34878D82A}">
                    <a16:rowId xmlns:a16="http://schemas.microsoft.com/office/drawing/2014/main" val="2880046153"/>
                  </a:ext>
                </a:extLst>
              </a:tr>
            </a:tbl>
          </a:graphicData>
        </a:graphic>
      </p:graphicFrame>
    </p:spTree>
    <p:extLst>
      <p:ext uri="{BB962C8B-B14F-4D97-AF65-F5344CB8AC3E}">
        <p14:creationId xmlns:p14="http://schemas.microsoft.com/office/powerpoint/2010/main" val="108943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Checklist in flat design Free Vector">
            <a:extLst>
              <a:ext uri="{FF2B5EF4-FFF2-40B4-BE49-F238E27FC236}">
                <a16:creationId xmlns:a16="http://schemas.microsoft.com/office/drawing/2014/main" id="{116A9FAB-32E9-4D35-8AFF-B9EB319B600D}"/>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13411" r="9836"/>
          <a:stretch/>
        </p:blipFill>
        <p:spPr bwMode="auto">
          <a:xfrm>
            <a:off x="7087903" y="0"/>
            <a:ext cx="5585395" cy="7277174"/>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10" title="right scallop background shape">
            <a:extLst>
              <a:ext uri="{FF2B5EF4-FFF2-40B4-BE49-F238E27FC236}">
                <a16:creationId xmlns:a16="http://schemas.microsoft.com/office/drawing/2014/main" id="{566AB090-FEE9-4EC7-976A-811A4026B6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137" name="Rectangle 136" title="left edge border">
            <a:extLst>
              <a:ext uri="{FF2B5EF4-FFF2-40B4-BE49-F238E27FC236}">
                <a16:creationId xmlns:a16="http://schemas.microsoft.com/office/drawing/2014/main" id="{6BBD4E75-DC7C-4C43-8DE7-44AC817A0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Freeform 11" title="right scallop background shape">
            <a:extLst>
              <a:ext uri="{FF2B5EF4-FFF2-40B4-BE49-F238E27FC236}">
                <a16:creationId xmlns:a16="http://schemas.microsoft.com/office/drawing/2014/main" id="{A19E87D3-8B26-4E67-A63B-9EF1B2F223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
        <p:nvSpPr>
          <p:cNvPr id="2" name="Unvan 1">
            <a:extLst>
              <a:ext uri="{FF2B5EF4-FFF2-40B4-BE49-F238E27FC236}">
                <a16:creationId xmlns:a16="http://schemas.microsoft.com/office/drawing/2014/main" id="{B862A65E-C59D-404C-96BE-D765A75B9FC6}"/>
              </a:ext>
            </a:extLst>
          </p:cNvPr>
          <p:cNvSpPr>
            <a:spLocks noGrp="1"/>
          </p:cNvSpPr>
          <p:nvPr>
            <p:ph type="title"/>
          </p:nvPr>
        </p:nvSpPr>
        <p:spPr>
          <a:xfrm>
            <a:off x="763463" y="166644"/>
            <a:ext cx="6015897" cy="976356"/>
          </a:xfrm>
        </p:spPr>
        <p:txBody>
          <a:bodyPr>
            <a:normAutofit/>
          </a:bodyPr>
          <a:lstStyle/>
          <a:p>
            <a:r>
              <a:rPr lang="en-US" cap="none" dirty="0"/>
              <a:t>What Did We Plan</a:t>
            </a:r>
            <a:r>
              <a:rPr lang="tr-TR" cap="none" dirty="0"/>
              <a:t>?</a:t>
            </a:r>
            <a:endParaRPr lang="en-US" cap="none" dirty="0"/>
          </a:p>
        </p:txBody>
      </p:sp>
      <p:sp>
        <p:nvSpPr>
          <p:cNvPr id="3" name="İçerik Yer Tutucusu 2">
            <a:extLst>
              <a:ext uri="{FF2B5EF4-FFF2-40B4-BE49-F238E27FC236}">
                <a16:creationId xmlns:a16="http://schemas.microsoft.com/office/drawing/2014/main" id="{FB7AEC5B-0784-4D1B-B92D-15F00CC6C7B7}"/>
              </a:ext>
            </a:extLst>
          </p:cNvPr>
          <p:cNvSpPr>
            <a:spLocks noGrp="1"/>
          </p:cNvSpPr>
          <p:nvPr>
            <p:ph idx="1"/>
          </p:nvPr>
        </p:nvSpPr>
        <p:spPr>
          <a:xfrm>
            <a:off x="739366" y="2043228"/>
            <a:ext cx="6262281" cy="4250266"/>
          </a:xfrm>
        </p:spPr>
        <p:txBody>
          <a:bodyPr>
            <a:normAutofit/>
          </a:bodyPr>
          <a:lstStyle/>
          <a:p>
            <a:pPr lvl="1"/>
            <a:r>
              <a:rPr lang="en-US" sz="3200" dirty="0"/>
              <a:t>Mobile Application</a:t>
            </a:r>
            <a:endParaRPr lang="tr-TR" sz="3200" dirty="0"/>
          </a:p>
          <a:p>
            <a:pPr lvl="1"/>
            <a:r>
              <a:rPr lang="en-US" sz="3200" dirty="0"/>
              <a:t>Project Plan</a:t>
            </a:r>
            <a:endParaRPr lang="tr-TR" sz="3200" dirty="0"/>
          </a:p>
          <a:p>
            <a:pPr lvl="1"/>
            <a:r>
              <a:rPr lang="en-US" sz="3200" dirty="0"/>
              <a:t>Project Requirement</a:t>
            </a:r>
            <a:endParaRPr lang="tr-TR" sz="3200" dirty="0"/>
          </a:p>
          <a:p>
            <a:pPr lvl="1"/>
            <a:r>
              <a:rPr lang="en-US" sz="3200" dirty="0"/>
              <a:t>Project Design</a:t>
            </a:r>
          </a:p>
          <a:p>
            <a:pPr lvl="1"/>
            <a:r>
              <a:rPr lang="en-US" sz="3200" dirty="0"/>
              <a:t>Mobile Application Source Code</a:t>
            </a:r>
            <a:endParaRPr lang="tr-TR" sz="3200" dirty="0"/>
          </a:p>
        </p:txBody>
      </p:sp>
      <p:sp>
        <p:nvSpPr>
          <p:cNvPr id="10" name="Unvan 1">
            <a:extLst>
              <a:ext uri="{FF2B5EF4-FFF2-40B4-BE49-F238E27FC236}">
                <a16:creationId xmlns:a16="http://schemas.microsoft.com/office/drawing/2014/main" id="{C0B23F91-903F-42B7-BBA2-52F4526BCD36}"/>
              </a:ext>
            </a:extLst>
          </p:cNvPr>
          <p:cNvSpPr txBox="1">
            <a:spLocks/>
          </p:cNvSpPr>
          <p:nvPr/>
        </p:nvSpPr>
        <p:spPr>
          <a:xfrm>
            <a:off x="1040925" y="935948"/>
            <a:ext cx="6015897"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400" cap="none" dirty="0"/>
              <a:t>Deliverables:</a:t>
            </a:r>
          </a:p>
        </p:txBody>
      </p:sp>
    </p:spTree>
    <p:extLst>
      <p:ext uri="{BB962C8B-B14F-4D97-AF65-F5344CB8AC3E}">
        <p14:creationId xmlns:p14="http://schemas.microsoft.com/office/powerpoint/2010/main" val="22104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1251678" y="382385"/>
            <a:ext cx="10178322" cy="1192415"/>
          </a:xfrm>
        </p:spPr>
        <p:txBody>
          <a:bodyPr/>
          <a:lstStyle/>
          <a:p>
            <a:r>
              <a:rPr lang="en-US" cap="none" dirty="0"/>
              <a:t>What We Did?</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1251678" y="1250950"/>
            <a:ext cx="5276122" cy="4356100"/>
          </a:xfrm>
        </p:spPr>
        <p:txBody>
          <a:bodyPr>
            <a:normAutofit/>
          </a:bodyPr>
          <a:lstStyle/>
          <a:p>
            <a:r>
              <a:rPr lang="en-US" dirty="0"/>
              <a:t>Deliverables</a:t>
            </a:r>
          </a:p>
          <a:p>
            <a:pPr lvl="1"/>
            <a:r>
              <a:rPr lang="en-US" dirty="0"/>
              <a:t>Mobile Application</a:t>
            </a:r>
            <a:endParaRPr lang="tr-TR" dirty="0"/>
          </a:p>
          <a:p>
            <a:pPr lvl="2"/>
            <a:r>
              <a:rPr lang="en-US" dirty="0"/>
              <a:t>Only a part delivered</a:t>
            </a:r>
          </a:p>
          <a:p>
            <a:pPr lvl="1"/>
            <a:r>
              <a:rPr lang="en-US" dirty="0"/>
              <a:t>Project Plan</a:t>
            </a:r>
            <a:endParaRPr lang="tr-TR" dirty="0"/>
          </a:p>
          <a:p>
            <a:pPr lvl="2"/>
            <a:r>
              <a:rPr lang="en-US" dirty="0"/>
              <a:t>Delivered</a:t>
            </a:r>
          </a:p>
          <a:p>
            <a:pPr lvl="1"/>
            <a:r>
              <a:rPr lang="en-US" dirty="0"/>
              <a:t>Project Requirement</a:t>
            </a:r>
            <a:endParaRPr lang="tr-TR" dirty="0"/>
          </a:p>
          <a:p>
            <a:pPr lvl="2"/>
            <a:r>
              <a:rPr lang="en-US" dirty="0"/>
              <a:t>Delivered</a:t>
            </a:r>
          </a:p>
          <a:p>
            <a:pPr lvl="1"/>
            <a:r>
              <a:rPr lang="en-US" dirty="0"/>
              <a:t>Project Design</a:t>
            </a:r>
            <a:endParaRPr lang="tr-TR" dirty="0"/>
          </a:p>
          <a:p>
            <a:pPr lvl="2"/>
            <a:r>
              <a:rPr lang="en-US" dirty="0"/>
              <a:t>Delivered</a:t>
            </a:r>
          </a:p>
          <a:p>
            <a:pPr lvl="1"/>
            <a:r>
              <a:rPr lang="en-US" dirty="0"/>
              <a:t>Mobile Application Source Code</a:t>
            </a:r>
            <a:endParaRPr lang="tr-TR" dirty="0"/>
          </a:p>
          <a:p>
            <a:pPr lvl="2"/>
            <a:r>
              <a:rPr lang="en-US" dirty="0"/>
              <a:t>Only a part delivered</a:t>
            </a:r>
          </a:p>
        </p:txBody>
      </p:sp>
      <p:sp>
        <p:nvSpPr>
          <p:cNvPr id="5" name="Metin kutusu 4">
            <a:extLst>
              <a:ext uri="{FF2B5EF4-FFF2-40B4-BE49-F238E27FC236}">
                <a16:creationId xmlns:a16="http://schemas.microsoft.com/office/drawing/2014/main" id="{04C0F622-697C-4EFB-AC59-5DD128745C6B}"/>
              </a:ext>
            </a:extLst>
          </p:cNvPr>
          <p:cNvSpPr txBox="1"/>
          <p:nvPr/>
        </p:nvSpPr>
        <p:spPr>
          <a:xfrm>
            <a:off x="1251678" y="5854700"/>
            <a:ext cx="5288822" cy="584775"/>
          </a:xfrm>
          <a:prstGeom prst="rect">
            <a:avLst/>
          </a:prstGeom>
          <a:noFill/>
        </p:spPr>
        <p:txBody>
          <a:bodyPr wrap="square" rtlCol="0">
            <a:spAutoFit/>
          </a:bodyPr>
          <a:lstStyle/>
          <a:p>
            <a:r>
              <a:rPr lang="en-US" sz="3200" dirty="0"/>
              <a:t>Overall: Project is Failed</a:t>
            </a:r>
          </a:p>
        </p:txBody>
      </p:sp>
      <p:sp>
        <p:nvSpPr>
          <p:cNvPr id="7" name="İçerik Yer Tutucusu 2">
            <a:extLst>
              <a:ext uri="{FF2B5EF4-FFF2-40B4-BE49-F238E27FC236}">
                <a16:creationId xmlns:a16="http://schemas.microsoft.com/office/drawing/2014/main" id="{C99C36BA-7409-43B0-8851-7A17AA07A887}"/>
              </a:ext>
            </a:extLst>
          </p:cNvPr>
          <p:cNvSpPr txBox="1">
            <a:spLocks/>
          </p:cNvSpPr>
          <p:nvPr/>
        </p:nvSpPr>
        <p:spPr>
          <a:xfrm>
            <a:off x="6096000" y="1250949"/>
            <a:ext cx="5276122" cy="4269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Customer Meetings</a:t>
            </a:r>
          </a:p>
          <a:p>
            <a:pPr lvl="1"/>
            <a:r>
              <a:rPr lang="en-US" dirty="0"/>
              <a:t>1 meeting with group</a:t>
            </a:r>
          </a:p>
          <a:p>
            <a:pPr lvl="1"/>
            <a:r>
              <a:rPr lang="en-US" dirty="0"/>
              <a:t>2 meeting with group leader</a:t>
            </a:r>
          </a:p>
          <a:p>
            <a:pPr lvl="1"/>
            <a:endParaRPr lang="en-US" dirty="0"/>
          </a:p>
          <a:p>
            <a:r>
              <a:rPr lang="en-US" dirty="0"/>
              <a:t>Work</a:t>
            </a:r>
            <a:r>
              <a:rPr lang="tr-TR" dirty="0"/>
              <a:t> </a:t>
            </a:r>
            <a:r>
              <a:rPr lang="en-US" dirty="0"/>
              <a:t>Packages</a:t>
            </a:r>
          </a:p>
          <a:p>
            <a:pPr lvl="1"/>
            <a:r>
              <a:rPr lang="en-US" dirty="0"/>
              <a:t>9 out of 42 work packages completed</a:t>
            </a:r>
            <a:endParaRPr lang="tr-TR" dirty="0"/>
          </a:p>
          <a:p>
            <a:pPr lvl="1"/>
            <a:r>
              <a:rPr lang="en-US" dirty="0"/>
              <a:t>Most of the components did not implemented</a:t>
            </a:r>
          </a:p>
          <a:p>
            <a:endParaRPr lang="en-US" dirty="0"/>
          </a:p>
          <a:p>
            <a:r>
              <a:rPr lang="en-US" dirty="0"/>
              <a:t>Live Demo</a:t>
            </a:r>
          </a:p>
          <a:p>
            <a:pPr lvl="1"/>
            <a:r>
              <a:rPr lang="en-US" dirty="0"/>
              <a:t>Users can login to the application</a:t>
            </a:r>
          </a:p>
        </p:txBody>
      </p:sp>
    </p:spTree>
    <p:extLst>
      <p:ext uri="{BB962C8B-B14F-4D97-AF65-F5344CB8AC3E}">
        <p14:creationId xmlns:p14="http://schemas.microsoft.com/office/powerpoint/2010/main" val="244042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6" descr="React and Firebase ile ilgili görsel sonucu">
            <a:extLst>
              <a:ext uri="{FF2B5EF4-FFF2-40B4-BE49-F238E27FC236}">
                <a16:creationId xmlns:a16="http://schemas.microsoft.com/office/drawing/2014/main" id="{E5F82550-5691-4125-A1D7-9E0C446F3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08" t="1" r="14914" b="139"/>
          <a:stretch/>
        </p:blipFill>
        <p:spPr bwMode="auto">
          <a:xfrm>
            <a:off x="295275" y="0"/>
            <a:ext cx="658177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6" title="Left scallop edge">
            <a:extLst>
              <a:ext uri="{FF2B5EF4-FFF2-40B4-BE49-F238E27FC236}">
                <a16:creationId xmlns:a16="http://schemas.microsoft.com/office/drawing/2014/main" id="{13BB9F0A-A6B1-43FD-ABFD-B67F0052CA8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6" name="Rectangle 15" title="right edge border">
            <a:extLst>
              <a:ext uri="{FF2B5EF4-FFF2-40B4-BE49-F238E27FC236}">
                <a16:creationId xmlns:a16="http://schemas.microsoft.com/office/drawing/2014/main" id="{39B0DFB7-1638-4F5E-AB22-F955AEE9ED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7047182" y="396935"/>
            <a:ext cx="4691223" cy="1492132"/>
          </a:xfrm>
        </p:spPr>
        <p:txBody>
          <a:bodyPr>
            <a:normAutofit/>
          </a:bodyPr>
          <a:lstStyle/>
          <a:p>
            <a:r>
              <a:rPr lang="tr-TR" cap="none" dirty="0"/>
              <a:t>How </a:t>
            </a:r>
            <a:r>
              <a:rPr lang="en-US" cap="none" dirty="0"/>
              <a:t>did</a:t>
            </a:r>
            <a:r>
              <a:rPr lang="tr-TR" cap="none" dirty="0"/>
              <a:t> </a:t>
            </a:r>
            <a:r>
              <a:rPr lang="en-US" cap="none" dirty="0"/>
              <a:t>we Implement</a:t>
            </a:r>
            <a:r>
              <a:rPr lang="tr-TR" cap="none" dirty="0"/>
              <a:t>?</a:t>
            </a:r>
            <a:endParaRPr lang="en-US" cap="none" dirty="0"/>
          </a:p>
        </p:txBody>
      </p:sp>
      <p:sp>
        <p:nvSpPr>
          <p:cNvPr id="7" name="İçerik Yer Tutucusu 6">
            <a:extLst>
              <a:ext uri="{FF2B5EF4-FFF2-40B4-BE49-F238E27FC236}">
                <a16:creationId xmlns:a16="http://schemas.microsoft.com/office/drawing/2014/main" id="{78982B8B-12BF-4D69-80EA-63F9B6D2FD8F}"/>
              </a:ext>
            </a:extLst>
          </p:cNvPr>
          <p:cNvSpPr>
            <a:spLocks noGrp="1"/>
          </p:cNvSpPr>
          <p:nvPr>
            <p:ph idx="1"/>
          </p:nvPr>
        </p:nvSpPr>
        <p:spPr>
          <a:xfrm>
            <a:off x="7172325" y="2286001"/>
            <a:ext cx="4358739" cy="3593591"/>
          </a:xfrm>
        </p:spPr>
        <p:txBody>
          <a:bodyPr>
            <a:normAutofit/>
          </a:bodyPr>
          <a:lstStyle/>
          <a:p>
            <a:r>
              <a:rPr lang="en-US" dirty="0"/>
              <a:t>React Native</a:t>
            </a:r>
          </a:p>
          <a:p>
            <a:r>
              <a:rPr lang="en-US" dirty="0"/>
              <a:t>Redux</a:t>
            </a:r>
          </a:p>
          <a:p>
            <a:r>
              <a:rPr lang="en-US" dirty="0"/>
              <a:t>Firebase</a:t>
            </a:r>
          </a:p>
          <a:p>
            <a:r>
              <a:rPr lang="en-US" dirty="0"/>
              <a:t>And other react packages</a:t>
            </a:r>
            <a:r>
              <a:rPr lang="tr-TR" dirty="0"/>
              <a:t>:</a:t>
            </a:r>
          </a:p>
          <a:p>
            <a:pPr lvl="1"/>
            <a:r>
              <a:rPr lang="en-US" dirty="0"/>
              <a:t>React Native Calendar Events</a:t>
            </a:r>
          </a:p>
          <a:p>
            <a:pPr lvl="1"/>
            <a:r>
              <a:rPr lang="en-US" dirty="0"/>
              <a:t>React Native Device Info</a:t>
            </a:r>
          </a:p>
          <a:p>
            <a:r>
              <a:rPr lang="en-US" dirty="0"/>
              <a:t>Facebook and Google API’s for sign in</a:t>
            </a:r>
          </a:p>
          <a:p>
            <a:r>
              <a:rPr lang="en-US" dirty="0"/>
              <a:t>Weather API</a:t>
            </a:r>
          </a:p>
        </p:txBody>
      </p:sp>
    </p:spTree>
    <p:extLst>
      <p:ext uri="{BB962C8B-B14F-4D97-AF65-F5344CB8AC3E}">
        <p14:creationId xmlns:p14="http://schemas.microsoft.com/office/powerpoint/2010/main" val="114046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1251678" y="382385"/>
            <a:ext cx="10178322" cy="1192415"/>
          </a:xfrm>
        </p:spPr>
        <p:txBody>
          <a:bodyPr/>
          <a:lstStyle/>
          <a:p>
            <a:r>
              <a:rPr lang="en-US" cap="none" dirty="0"/>
              <a:t>React Native</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1251678" y="1250950"/>
            <a:ext cx="5276122" cy="1128183"/>
          </a:xfrm>
        </p:spPr>
        <p:txBody>
          <a:bodyPr>
            <a:normAutofit/>
          </a:bodyPr>
          <a:lstStyle/>
          <a:p>
            <a:r>
              <a:rPr lang="en-US" dirty="0"/>
              <a:t>React Native </a:t>
            </a:r>
            <a:r>
              <a:rPr lang="tr-TR" dirty="0"/>
              <a:t>is a </a:t>
            </a:r>
            <a:r>
              <a:rPr lang="en-US" dirty="0"/>
              <a:t>framework for building native applications for Android and iOS with JavaScript and React.</a:t>
            </a:r>
          </a:p>
        </p:txBody>
      </p:sp>
      <p:sp>
        <p:nvSpPr>
          <p:cNvPr id="6" name="Unvan 1">
            <a:extLst>
              <a:ext uri="{FF2B5EF4-FFF2-40B4-BE49-F238E27FC236}">
                <a16:creationId xmlns:a16="http://schemas.microsoft.com/office/drawing/2014/main" id="{4FB2523F-D949-469D-B990-B598B0650C6D}"/>
              </a:ext>
            </a:extLst>
          </p:cNvPr>
          <p:cNvSpPr txBox="1">
            <a:spLocks/>
          </p:cNvSpPr>
          <p:nvPr/>
        </p:nvSpPr>
        <p:spPr>
          <a:xfrm>
            <a:off x="1251678" y="2443365"/>
            <a:ext cx="10178322" cy="11924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cap="none" dirty="0"/>
              <a:t>Why React Native </a:t>
            </a:r>
            <a:r>
              <a:rPr lang="tr-TR" cap="none" dirty="0"/>
              <a:t>?</a:t>
            </a:r>
            <a:endParaRPr lang="en-US" cap="none" dirty="0"/>
          </a:p>
        </p:txBody>
      </p:sp>
      <p:sp>
        <p:nvSpPr>
          <p:cNvPr id="7" name="İçerik Yer Tutucusu 2">
            <a:extLst>
              <a:ext uri="{FF2B5EF4-FFF2-40B4-BE49-F238E27FC236}">
                <a16:creationId xmlns:a16="http://schemas.microsoft.com/office/drawing/2014/main" id="{D8E302A8-27DF-4314-8AD8-FE64C9F03B53}"/>
              </a:ext>
            </a:extLst>
          </p:cNvPr>
          <p:cNvSpPr txBox="1">
            <a:spLocks/>
          </p:cNvSpPr>
          <p:nvPr/>
        </p:nvSpPr>
        <p:spPr>
          <a:xfrm>
            <a:off x="1251678" y="3311929"/>
            <a:ext cx="5276122" cy="29534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Easy to code</a:t>
            </a:r>
          </a:p>
          <a:p>
            <a:r>
              <a:rPr lang="en-US" dirty="0"/>
              <a:t>Using ES6 Syntax of JS</a:t>
            </a:r>
            <a:r>
              <a:rPr lang="tr-TR" dirty="0"/>
              <a:t>, </a:t>
            </a:r>
            <a:r>
              <a:rPr lang="en-US" dirty="0"/>
              <a:t>most of the can be done asynchronously which means butter smooth UI</a:t>
            </a:r>
          </a:p>
          <a:p>
            <a:r>
              <a:rPr lang="en-US" dirty="0"/>
              <a:t>Implementing an UI design is pretty easy</a:t>
            </a:r>
          </a:p>
          <a:p>
            <a:r>
              <a:rPr lang="en-US" dirty="0"/>
              <a:t>Supports object oriented approach but does not have any structure to hide data</a:t>
            </a:r>
          </a:p>
        </p:txBody>
      </p:sp>
      <p:sp>
        <p:nvSpPr>
          <p:cNvPr id="8" name="İçerik Yer Tutucusu 2">
            <a:extLst>
              <a:ext uri="{FF2B5EF4-FFF2-40B4-BE49-F238E27FC236}">
                <a16:creationId xmlns:a16="http://schemas.microsoft.com/office/drawing/2014/main" id="{74B6B33D-7AC7-4C56-8F2C-76C47E5E294C}"/>
              </a:ext>
            </a:extLst>
          </p:cNvPr>
          <p:cNvSpPr txBox="1">
            <a:spLocks/>
          </p:cNvSpPr>
          <p:nvPr/>
        </p:nvSpPr>
        <p:spPr>
          <a:xfrm>
            <a:off x="6340839" y="3313391"/>
            <a:ext cx="5276122" cy="29534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buFont typeface="Courier New" panose="02070309020205020404" pitchFamily="49" charset="0"/>
              <a:buChar char="o"/>
            </a:pPr>
            <a:r>
              <a:rPr lang="en-US" dirty="0"/>
              <a:t>No application wide structure for storing context – Solved by Redux</a:t>
            </a:r>
          </a:p>
          <a:p>
            <a:pPr>
              <a:buFont typeface="Courier New" panose="02070309020205020404" pitchFamily="49" charset="0"/>
              <a:buChar char="o"/>
            </a:pPr>
            <a:r>
              <a:rPr lang="en-US" dirty="0"/>
              <a:t>Every component acts as a one page application of its own therefore there is no navigation – Solved by React Native Router Flux</a:t>
            </a:r>
          </a:p>
        </p:txBody>
      </p:sp>
      <p:pic>
        <p:nvPicPr>
          <p:cNvPr id="1028" name="Picture 4" descr="react native logo ile ilgili görsel sonucu">
            <a:extLst>
              <a:ext uri="{FF2B5EF4-FFF2-40B4-BE49-F238E27FC236}">
                <a16:creationId xmlns:a16="http://schemas.microsoft.com/office/drawing/2014/main" id="{35B21FF0-45EC-442D-A77F-1C61A7D92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483" y="-101600"/>
            <a:ext cx="3673839" cy="367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221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9B5C23-04B0-4575-837C-AD7398245EAB}"/>
              </a:ext>
            </a:extLst>
          </p:cNvPr>
          <p:cNvSpPr>
            <a:spLocks noGrp="1"/>
          </p:cNvSpPr>
          <p:nvPr>
            <p:ph type="title"/>
          </p:nvPr>
        </p:nvSpPr>
        <p:spPr>
          <a:xfrm>
            <a:off x="1251678" y="382385"/>
            <a:ext cx="10178322" cy="1192415"/>
          </a:xfrm>
        </p:spPr>
        <p:txBody>
          <a:bodyPr/>
          <a:lstStyle/>
          <a:p>
            <a:r>
              <a:rPr lang="en-US" cap="none" dirty="0"/>
              <a:t>Redux</a:t>
            </a:r>
          </a:p>
        </p:txBody>
      </p:sp>
      <p:sp>
        <p:nvSpPr>
          <p:cNvPr id="4" name="İçerik Yer Tutucusu 2">
            <a:extLst>
              <a:ext uri="{FF2B5EF4-FFF2-40B4-BE49-F238E27FC236}">
                <a16:creationId xmlns:a16="http://schemas.microsoft.com/office/drawing/2014/main" id="{213FA1ED-764A-4DFD-BB93-75D2417742C9}"/>
              </a:ext>
            </a:extLst>
          </p:cNvPr>
          <p:cNvSpPr>
            <a:spLocks noGrp="1"/>
          </p:cNvSpPr>
          <p:nvPr>
            <p:ph idx="1"/>
          </p:nvPr>
        </p:nvSpPr>
        <p:spPr>
          <a:xfrm>
            <a:off x="1251678" y="1250950"/>
            <a:ext cx="5276122" cy="1128183"/>
          </a:xfrm>
        </p:spPr>
        <p:txBody>
          <a:bodyPr>
            <a:normAutofit/>
          </a:bodyPr>
          <a:lstStyle/>
          <a:p>
            <a:r>
              <a:rPr lang="en-US" dirty="0"/>
              <a:t>Redux is a React component that creates an application wide state for use with any component</a:t>
            </a:r>
          </a:p>
        </p:txBody>
      </p:sp>
      <p:sp>
        <p:nvSpPr>
          <p:cNvPr id="6" name="Unvan 1">
            <a:extLst>
              <a:ext uri="{FF2B5EF4-FFF2-40B4-BE49-F238E27FC236}">
                <a16:creationId xmlns:a16="http://schemas.microsoft.com/office/drawing/2014/main" id="{4FB2523F-D949-469D-B990-B598B0650C6D}"/>
              </a:ext>
            </a:extLst>
          </p:cNvPr>
          <p:cNvSpPr txBox="1">
            <a:spLocks/>
          </p:cNvSpPr>
          <p:nvPr/>
        </p:nvSpPr>
        <p:spPr>
          <a:xfrm>
            <a:off x="1251678" y="2443365"/>
            <a:ext cx="10178322" cy="11924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cap="none" dirty="0"/>
              <a:t>How to Redux</a:t>
            </a:r>
            <a:r>
              <a:rPr lang="tr-TR" cap="none" dirty="0"/>
              <a:t>?</a:t>
            </a:r>
            <a:endParaRPr lang="en-US" cap="none" dirty="0"/>
          </a:p>
        </p:txBody>
      </p:sp>
      <p:sp>
        <p:nvSpPr>
          <p:cNvPr id="7" name="İçerik Yer Tutucusu 2">
            <a:extLst>
              <a:ext uri="{FF2B5EF4-FFF2-40B4-BE49-F238E27FC236}">
                <a16:creationId xmlns:a16="http://schemas.microsoft.com/office/drawing/2014/main" id="{D8E302A8-27DF-4314-8AD8-FE64C9F03B53}"/>
              </a:ext>
            </a:extLst>
          </p:cNvPr>
          <p:cNvSpPr txBox="1">
            <a:spLocks/>
          </p:cNvSpPr>
          <p:nvPr/>
        </p:nvSpPr>
        <p:spPr>
          <a:xfrm>
            <a:off x="1251677" y="3311929"/>
            <a:ext cx="10466189" cy="29534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Redux has a structure that separates data and functions. This approach is very useful for application state</a:t>
            </a:r>
          </a:p>
          <a:p>
            <a:r>
              <a:rPr lang="en-US" dirty="0"/>
              <a:t>Data called reducer in redux</a:t>
            </a:r>
          </a:p>
          <a:p>
            <a:r>
              <a:rPr lang="en-US" dirty="0"/>
              <a:t>Functions that interacts with data (read or write) called actions</a:t>
            </a:r>
          </a:p>
          <a:p>
            <a:r>
              <a:rPr lang="en-US" dirty="0"/>
              <a:t>Every time an action called a new state created  this very useful when debugging application</a:t>
            </a:r>
          </a:p>
        </p:txBody>
      </p:sp>
      <p:pic>
        <p:nvPicPr>
          <p:cNvPr id="3074" name="Picture 2" descr="redux logo ile ilgili görsel sonucu">
            <a:extLst>
              <a:ext uri="{FF2B5EF4-FFF2-40B4-BE49-F238E27FC236}">
                <a16:creationId xmlns:a16="http://schemas.microsoft.com/office/drawing/2014/main" id="{BC10BD3E-4514-4BB6-BEA9-43725663C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5" y="93134"/>
            <a:ext cx="2922058" cy="264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596907"/>
      </p:ext>
    </p:extLst>
  </p:cSld>
  <p:clrMapOvr>
    <a:masterClrMapping/>
  </p:clrMapOvr>
</p:sld>
</file>

<file path=ppt/theme/theme1.xml><?xml version="1.0" encoding="utf-8"?>
<a:theme xmlns:a="http://schemas.openxmlformats.org/drawingml/2006/main" name="Badge">
  <a:themeElements>
    <a:clrScheme name="Medy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TM10001106[[fn=Rozet]]</Template>
  <TotalTime>187</TotalTime>
  <Words>1501</Words>
  <Application>Microsoft Office PowerPoint</Application>
  <PresentationFormat>Geniş ekran</PresentationFormat>
  <Paragraphs>407</Paragraphs>
  <Slides>17</Slides>
  <Notes>9</Notes>
  <HiddenSlides>0</HiddenSlides>
  <MMClips>4</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17</vt:i4>
      </vt:variant>
    </vt:vector>
  </HeadingPairs>
  <TitlesOfParts>
    <vt:vector size="24" baseType="lpstr">
      <vt:lpstr>Arial</vt:lpstr>
      <vt:lpstr>Calibri</vt:lpstr>
      <vt:lpstr>Courier New</vt:lpstr>
      <vt:lpstr>Gill Sans MT</vt:lpstr>
      <vt:lpstr>Impact</vt:lpstr>
      <vt:lpstr>Times New Roman</vt:lpstr>
      <vt:lpstr>Badge</vt:lpstr>
      <vt:lpstr>Socıalendar</vt:lpstr>
      <vt:lpstr>What Did We Plan?</vt:lpstr>
      <vt:lpstr>Our Team</vt:lpstr>
      <vt:lpstr>What Did We Plan?</vt:lpstr>
      <vt:lpstr>What Did We Plan?</vt:lpstr>
      <vt:lpstr>What We Did?</vt:lpstr>
      <vt:lpstr>How did we Implement?</vt:lpstr>
      <vt:lpstr>React Native</vt:lpstr>
      <vt:lpstr>Redux</vt:lpstr>
      <vt:lpstr>PowerPoint Sunusu</vt:lpstr>
      <vt:lpstr>PowerPoint Sunusu</vt:lpstr>
      <vt:lpstr>Heart of the application: Event Matching Algorithm</vt:lpstr>
      <vt:lpstr>Other aspects of the application:</vt:lpstr>
      <vt:lpstr>Testing</vt:lpstr>
      <vt:lpstr>How we failed?</vt:lpstr>
      <vt:lpstr>Risks that come true</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Socıalendar</dc:title>
  <dc:creator>YUNUS GÜNGÖR</dc:creator>
  <cp:lastModifiedBy>YUNUS GÜNGÖR</cp:lastModifiedBy>
  <cp:revision>37</cp:revision>
  <dcterms:created xsi:type="dcterms:W3CDTF">2017-12-07T13:57:11Z</dcterms:created>
  <dcterms:modified xsi:type="dcterms:W3CDTF">2017-12-09T13:22:43Z</dcterms:modified>
</cp:coreProperties>
</file>